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comments/comment4.xml" ContentType="application/vnd.openxmlformats-officedocument.presentationml.comments+xml"/>
  <Override PartName="/ppt/notesSlides/notesSlide14.xml" ContentType="application/vnd.openxmlformats-officedocument.presentationml.notesSlide+xml"/>
  <Override PartName="/ppt/commentAuthors.xml" ContentType="application/vnd.openxmlformats-officedocument.presentationml.commentAuthors+xml"/>
  <Override PartName="/ppt/slideLayouts/slideLayout10.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comments/comment5.xml" ContentType="application/vnd.openxmlformats-officedocument.presentationml.comment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comments/comment3.xml" ContentType="application/vnd.openxmlformats-officedocument.presentationml.comments+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8"/>
  </p:notesMasterIdLst>
  <p:sldIdLst>
    <p:sldId id="256" r:id="rId2"/>
    <p:sldId id="257" r:id="rId3"/>
    <p:sldId id="258" r:id="rId4"/>
    <p:sldId id="259" r:id="rId5"/>
    <p:sldId id="260" r:id="rId6"/>
    <p:sldId id="285" r:id="rId7"/>
    <p:sldId id="261" r:id="rId8"/>
    <p:sldId id="286" r:id="rId9"/>
    <p:sldId id="263" r:id="rId10"/>
    <p:sldId id="264" r:id="rId11"/>
    <p:sldId id="267" r:id="rId12"/>
    <p:sldId id="268" r:id="rId13"/>
    <p:sldId id="269" r:id="rId14"/>
    <p:sldId id="270" r:id="rId15"/>
    <p:sldId id="271" r:id="rId16"/>
    <p:sldId id="287" r:id="rId17"/>
  </p:sldIdLst>
  <p:sldSz cx="9144000" cy="5143500" type="screen16x9"/>
  <p:notesSz cx="6858000" cy="9144000"/>
  <p:embeddedFontLst>
    <p:embeddedFont>
      <p:font typeface="Calibri" pitchFamily="34" charset="0"/>
      <p:regular r:id="rId19"/>
      <p:bold r:id="rId20"/>
      <p:italic r:id="rId21"/>
      <p:boldItalic r:id="rId22"/>
    </p:embeddedFont>
    <p:embeddedFont>
      <p:font typeface="Economica"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s Bartelheimer" initials="JB" lastIdx="33" clrIdx="0"/>
  <p:cmAuthor id="1" name="Moncho Llorca, Jaime" initials="MLJ" lastIdx="32" clrIdx="1">
    <p:extLst>
      <p:ext uri="{19B8F6BF-5375-455C-9EA6-DF929625EA0E}">
        <p15:presenceInfo xmlns:p15="http://schemas.microsoft.com/office/powerpoint/2012/main" xmlns="" userId="S-1-5-21-1531082355-734649621-3782574898-2322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5" d="100"/>
          <a:sy n="145" d="100"/>
        </p:scale>
        <p:origin x="-354" y="-84"/>
      </p:cViewPr>
      <p:guideLst>
        <p:guide orient="horz" pos="1620"/>
        <p:guide pos="2880"/>
      </p:guideLst>
    </p:cSldViewPr>
  </p:slideViewPr>
  <p:notesTextViewPr>
    <p:cViewPr>
      <p:scale>
        <a:sx n="100" d="100"/>
        <a:sy n="100" d="100"/>
      </p:scale>
      <p:origin x="0" y="0"/>
    </p:cViewPr>
  </p:notesTextViewPr>
  <p:gridSpacing cx="73737788" cy="7373778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3-28T15:53:51.567" idx="19">
    <p:pos x="1746" y="894"/>
    <p:text>Switch panels: Invite friends is the main feature. Please move it to the left.... and book table to the right. </p:text>
  </p:cm>
  <p:cm authorId="1" dt="2017-03-29T11:08:21.364" idx="19">
    <p:pos x="1746" y="985"/>
    <p:text>Ok</p:text>
    <p:extLst>
      <p:ext uri="{C676402C-5697-4E1C-873F-D02D1690AC5C}">
        <p15:threadingInfo xmlns:p15="http://schemas.microsoft.com/office/powerpoint/2012/main" xmlns="" timeZoneBias="-120">
          <p15:parentCm authorId="0" idx="19"/>
        </p15:threadingInfo>
      </p:ext>
    </p:extLst>
  </p:cm>
  <p:cm authorId="0" dt="2017-03-28T15:54:33.228" idx="20">
    <p:pos x="904" y="620"/>
    <p:text>Does it makes sense to add a short describtion about both feature. In order to explain what feature the user could use?</p:text>
  </p:cm>
  <p:cm authorId="1" dt="2017-03-29T11:11:11.073" idx="21">
    <p:pos x="904" y="802"/>
    <p:text>I can design a top panel with the describition.  I need you send me the texts.</p:text>
    <p:extLst>
      <p:ext uri="{C676402C-5697-4E1C-873F-D02D1690AC5C}">
        <p15:threadingInfo xmlns:p15="http://schemas.microsoft.com/office/powerpoint/2012/main" xmlns="" timeZoneBias="-120">
          <p15:parentCm authorId="0" idx="20"/>
        </p15:threadingInfo>
      </p:ext>
    </p:extLst>
  </p:cm>
  <p:cm authorId="0" dt="2017-03-28T15:54:56.289" idx="21">
    <p:pos x="2036" y="1812"/>
    <p:text>Please move this info to the top.</p:text>
  </p:cm>
  <p:cm authorId="1" dt="2017-03-29T11:11:22.742" idx="22">
    <p:pos x="2036" y="1903"/>
    <p:text>Ok</p:text>
    <p:extLst>
      <p:ext uri="{C676402C-5697-4E1C-873F-D02D1690AC5C}">
        <p15:threadingInfo xmlns:p15="http://schemas.microsoft.com/office/powerpoint/2012/main" xmlns="" timeZoneBias="-120">
          <p15:parentCm authorId="0" idx="21"/>
        </p15:threadingInfo>
      </p:ext>
    </p:extLst>
  </p:cm>
  <p:cm authorId="0" dt="2017-03-28T15:55:37.238" idx="22">
    <p:pos x="1703" y="1262"/>
    <p:text>Not sure whether some one will add the name? 
Email is sufficent. 
</p:text>
  </p:cm>
  <p:cm authorId="1" dt="2017-03-29T11:13:50.823" idx="24">
    <p:pos x="1703" y="1353"/>
    <p:text>I added the name because sometimes the email and the name do not correspond and when we send the invitation, the guests will not know who will attend the event, but if you think email is sufficient I can change it.</p:text>
    <p:extLst>
      <p:ext uri="{C676402C-5697-4E1C-873F-D02D1690AC5C}">
        <p15:threadingInfo xmlns:p15="http://schemas.microsoft.com/office/powerpoint/2012/main" xmlns="" timeZoneBias="-120">
          <p15:parentCm authorId="0" idx="22"/>
        </p15:threadingInfo>
      </p:ext>
    </p:extLst>
  </p:cm>
  <p:cm authorId="0" dt="2017-03-28T15:58:04.422" idx="23">
    <p:pos x="2462" y="1648"/>
    <p:text> Is it possible to use the same input field which is used by google inbox to enter email addresses?
Entering each email by plus takes time, the use will use copy and paste e.g. from the last mailing with the friends. Or he just wnats to type in multiple emails in one row. </p:text>
  </p:cm>
  <p:cm authorId="1" dt="2017-03-29T11:17:45.490" idx="25">
    <p:pos x="2462" y="1739"/>
    <p:text>Ok good idea, and we can save space. Yes you refer the chips component: https://material.io/guidelines/components/chips.html#</p:text>
    <p:extLst>
      <p:ext uri="{C676402C-5697-4E1C-873F-D02D1690AC5C}">
        <p15:threadingInfo xmlns:p15="http://schemas.microsoft.com/office/powerpoint/2012/main" xmlns="" timeZoneBias="-120">
          <p15:parentCm authorId="0" idx="2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7-03-28T16:01:50.231" idx="24">
    <p:pos x="2845" y="2293"/>
    <p:text>Here we should show the data only after the invite is done successfully. I would prefer a popup showing all information before submitting the invite. </p:text>
  </p:cm>
  <p:cm authorId="1" dt="2017-03-29T11:20:12.354" idx="27">
    <p:pos x="2845" y="2384"/>
    <p:text>Ok. In this case this sidebar only is necessary to order menu</p:text>
    <p:extLst>
      <p:ext uri="{C676402C-5697-4E1C-873F-D02D1690AC5C}">
        <p15:threadingInfo xmlns:p15="http://schemas.microsoft.com/office/powerpoint/2012/main" xmlns="" timeZoneBias="-120">
          <p15:parentCm authorId="0" idx="24"/>
        </p15:threadingInfo>
      </p:ext>
    </p:extLst>
  </p:cm>
  <p:cm authorId="0" dt="2017-03-28T16:02:14.971" idx="25">
    <p:pos x="3826" y="2057"/>
    <p:text>email is enough</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3-28T16:04:05.014" idx="26">
    <p:pos x="2724" y="2103"/>
    <p:text>Jens Bartelheimer	28.03.2017
Here we should show the data only after the invite is done successfully. I would prefer a popup showing all information before submitting the invite. </p:text>
  </p:cm>
  <p:cm authorId="1" dt="2017-03-29T11:20:58.782" idx="28">
    <p:pos x="2724" y="2194"/>
    <p:text>Ok, the same action that we have commented</p:text>
    <p:extLst>
      <p:ext uri="{C676402C-5697-4E1C-873F-D02D1690AC5C}">
        <p15:threadingInfo xmlns:p15="http://schemas.microsoft.com/office/powerpoint/2012/main" xmlns="" timeZoneBias="-120">
          <p15:parentCm authorId="0" idx="26"/>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7-03-28T16:05:22.329" idx="27">
    <p:pos x="1340" y="1332"/>
    <p:text>layout is fine. We could improve the texts of all email  a bit but this could be done later as well. </p:text>
  </p:cm>
  <p:cm authorId="1" dt="2017-03-29T11:22:01.295" idx="29">
    <p:pos x="1340" y="1423"/>
    <p:text>Yes Jens, I need that you create the text please.</p:text>
    <p:extLst>
      <p:ext uri="{C676402C-5697-4E1C-873F-D02D1690AC5C}">
        <p15:threadingInfo xmlns:p15="http://schemas.microsoft.com/office/powerpoint/2012/main" xmlns="" timeZoneBias="-120">
          <p15:parentCm authorId="0" idx="27"/>
        </p15:threadingInfo>
      </p:ext>
    </p:extLst>
  </p:cm>
  <p:cm authorId="0" dt="2017-03-28T16:05:58.549" idx="28">
    <p:pos x="1167" y="2202"/>
    <p:text>I would prefer to see the accept on the left. </p:text>
  </p:cm>
  <p:cm authorId="1" dt="2017-03-29T11:22:26.848" idx="30">
    <p:pos x="1167" y="2293"/>
    <p:text>Normally primary action is in the right: https://material.io/guidelines/components/dialogs.html#dialogs-alerts</p:text>
    <p:extLst>
      <p:ext uri="{C676402C-5697-4E1C-873F-D02D1690AC5C}">
        <p15:threadingInfo xmlns:p15="http://schemas.microsoft.com/office/powerpoint/2012/main" xmlns="" timeZoneBias="-120">
          <p15:parentCm authorId="0" idx="28"/>
        </p15:threadingInfo>
      </p:ext>
    </p:extLst>
  </p:cm>
  <p:cm authorId="1" dt="2017-03-29T11:39:18.341" idx="32">
    <p:pos x="1167" y="2384"/>
    <p:text>You can choose that you prefer</p:text>
    <p:extLst>
      <p:ext uri="{C676402C-5697-4E1C-873F-D02D1690AC5C}">
        <p15:threadingInfo xmlns:p15="http://schemas.microsoft.com/office/powerpoint/2012/main" xmlns="" timeZoneBias="-120">
          <p15:parentCm authorId="0" idx="28"/>
        </p15:threadingInfo>
      </p:ext>
    </p:extLst>
  </p:cm>
  <p:cm authorId="0" dt="2017-03-30T09:37:51.985" idx="33">
    <p:pos x="1170" y="2479"/>
    <p:text>ok, then leave it as it as :-)</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7-03-28T16:06:45.201" idx="29">
    <p:pos x="876" y="1742"/>
    <p:text>twitter is ok. let us see how it looks in the final version. </p:text>
  </p:cm>
  <p:cm authorId="0" dt="2017-03-28T16:07:44.091" idx="30">
    <p:pos x="971" y="751"/>
    <p:text>is it possible to add some more structure to the filter? 
e.g. group main dish, Starter and dessert together?</p:text>
  </p:cm>
  <p:cm authorId="0" dt="2017-03-28T16:08:21.851" idx="31">
    <p:pos x="2563" y="748"/>
    <p:text>favorites shall be seperated as well from all other filters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xmlns="" val="422843314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271873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337920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509169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50801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94716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841840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131229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145960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237704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2466229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26945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1511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61166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061819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1847548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rtada 1">
    <p:spTree>
      <p:nvGrpSpPr>
        <p:cNvPr id="1" name="Shape 7"/>
        <p:cNvGrpSpPr/>
        <p:nvPr/>
      </p:nvGrpSpPr>
      <p:grpSpPr>
        <a:xfrm>
          <a:off x="0" y="0"/>
          <a:ext cx="0" cy="0"/>
          <a:chOff x="0" y="0"/>
          <a:chExt cx="0" cy="0"/>
        </a:xfrm>
      </p:grpSpPr>
      <p:pic>
        <p:nvPicPr>
          <p:cNvPr id="8" name="Shape 8" descr="smartphone-925287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9" name="Shape 9"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0" name="Shape 10"/>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1" name="Shape 11"/>
          <p:cNvSpPr txBox="1">
            <a:spLocks noGrp="1"/>
          </p:cNvSpPr>
          <p:nvPr>
            <p:ph type="title"/>
          </p:nvPr>
        </p:nvSpPr>
        <p:spPr>
          <a:xfrm>
            <a:off x="2874575" y="2312600"/>
            <a:ext cx="5574600" cy="616800"/>
          </a:xfrm>
          <a:prstGeom prst="rect">
            <a:avLst/>
          </a:prstGeom>
          <a:noFill/>
          <a:ln>
            <a:noFill/>
          </a:ln>
        </p:spPr>
        <p:txBody>
          <a:bodyPr lIns="91425" tIns="91425" rIns="91425" bIns="91425" anchor="ctr" anchorCtr="0"/>
          <a:lstStyle>
            <a:lvl1pPr lvl="0" algn="r"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2" name="Shape 12"/>
          <p:cNvSpPr txBox="1">
            <a:spLocks noGrp="1"/>
          </p:cNvSpPr>
          <p:nvPr>
            <p:ph type="subTitle" idx="1"/>
          </p:nvPr>
        </p:nvSpPr>
        <p:spPr>
          <a:xfrm>
            <a:off x="3147000" y="2929400"/>
            <a:ext cx="5277600" cy="378900"/>
          </a:xfrm>
          <a:prstGeom prst="rect">
            <a:avLst/>
          </a:prstGeom>
          <a:noFill/>
          <a:ln>
            <a:noFill/>
          </a:ln>
        </p:spPr>
        <p:txBody>
          <a:bodyPr lIns="91425" tIns="91425" rIns="91425" bIns="91425" anchor="ctr" anchorCtr="0"/>
          <a:lstStyle>
            <a:lvl1pPr lvl="0" algn="r"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Contrato">
    <p:bg>
      <p:bgPr>
        <a:solidFill>
          <a:srgbClr val="E0E3E6"/>
        </a:solidFill>
        <a:effectLst/>
      </p:bgPr>
    </p:bg>
    <p:spTree>
      <p:nvGrpSpPr>
        <p:cNvPr id="1" name="Shape 110"/>
        <p:cNvGrpSpPr/>
        <p:nvPr/>
      </p:nvGrpSpPr>
      <p:grpSpPr>
        <a:xfrm>
          <a:off x="0" y="0"/>
          <a:ext cx="0" cy="0"/>
          <a:chOff x="0" y="0"/>
          <a:chExt cx="0" cy="0"/>
        </a:xfrm>
      </p:grpSpPr>
      <p:sp>
        <p:nvSpPr>
          <p:cNvPr id="111" name="Shape 111"/>
          <p:cNvSpPr txBox="1"/>
          <p:nvPr/>
        </p:nvSpPr>
        <p:spPr>
          <a:xfrm>
            <a:off x="440450" y="1368950"/>
            <a:ext cx="7987200" cy="2160000"/>
          </a:xfrm>
          <a:prstGeom prst="rect">
            <a:avLst/>
          </a:prstGeom>
          <a:noFill/>
          <a:ln>
            <a:noFill/>
          </a:ln>
        </p:spPr>
        <p:txBody>
          <a:bodyPr lIns="91425" tIns="91425" rIns="91425" bIns="91425" anchor="t" anchorCtr="0">
            <a:noAutofit/>
          </a:bodyPr>
          <a:lstStyle/>
          <a:p>
            <a:pPr lvl="0" algn="just" rtl="0">
              <a:lnSpc>
                <a:spcPct val="115000"/>
              </a:lnSpc>
              <a:spcBef>
                <a:spcPts val="0"/>
              </a:spcBef>
              <a:buNone/>
            </a:pPr>
            <a:r>
              <a:rPr lang="en" sz="1000">
                <a:solidFill>
                  <a:srgbClr val="02B9EF"/>
                </a:solidFill>
                <a:latin typeface="Calibri"/>
                <a:ea typeface="Calibri"/>
                <a:cs typeface="Calibri"/>
                <a:sym typeface="Calibri"/>
              </a:rPr>
              <a:t>La información que contiene este documento es confidencial y propiedad de Capgemini. Copyright© 2015 Capgemini. Todos los derechos reservados.</a:t>
            </a:r>
          </a:p>
          <a:p>
            <a:pPr lvl="0" algn="just" rtl="0">
              <a:lnSpc>
                <a:spcPct val="115000"/>
              </a:lnSpc>
              <a:spcBef>
                <a:spcPts val="0"/>
              </a:spcBef>
              <a:buClr>
                <a:schemeClr val="dk1"/>
              </a:buClr>
              <a:buFont typeface="Arial"/>
              <a:buNone/>
            </a:pPr>
            <a:endParaRPr sz="1000">
              <a:solidFill>
                <a:srgbClr val="0098CC"/>
              </a:solidFill>
              <a:latin typeface="Calibri"/>
              <a:ea typeface="Calibri"/>
              <a:cs typeface="Calibri"/>
              <a:sym typeface="Calibri"/>
            </a:endParaRP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 información relativa a los conceptos, ideas, metodologías y otros materiales utilizados está estrictamente limitada al uso de los colaboradores del IVI, y únicamente para la consideración de la propuesta y evaluación de las competencias y capacidades de Capgemini, sobre la colaboración que puede dar IVI dentro del marco y del contexto de la presente propuesta de colaboración.</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Las copias totales o parciales de los materiales que constituyen la propuesta no pueden ser facilitados a otras entidades, además de  al IVI, sin el permiso previo por escrito de Capgemini.</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None/>
            </a:pPr>
            <a:r>
              <a:rPr lang="en" sz="1000">
                <a:solidFill>
                  <a:srgbClr val="666666"/>
                </a:solidFill>
                <a:latin typeface="Calibri"/>
                <a:ea typeface="Calibri"/>
                <a:cs typeface="Calibri"/>
                <a:sym typeface="Calibri"/>
              </a:rPr>
              <a:t>Las referencias a IVIs o a otras entidades que figuran en la propuesta no deberán ser utilizadas sin la autorización previa de Capgemini.</a:t>
            </a:r>
          </a:p>
        </p:txBody>
      </p:sp>
      <p:sp>
        <p:nvSpPr>
          <p:cNvPr id="112" name="Shape 112"/>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13" name="Shape 113"/>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14" name="Shape 114"/>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15" name="Shape 115"/>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7" name="Shape 117"/>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5400000">
            <a:off x="32350" y="856900"/>
            <a:ext cx="3495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21" name="Shape 121"/>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rato sin texto">
    <p:bg>
      <p:bgPr>
        <a:solidFill>
          <a:srgbClr val="E0E3E6"/>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440450" y="1886775"/>
            <a:ext cx="7986900" cy="15447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24" name="Shape 124"/>
          <p:cNvSpPr txBox="1">
            <a:spLocks noGrp="1"/>
          </p:cNvSpPr>
          <p:nvPr>
            <p:ph type="body" idx="2"/>
          </p:nvPr>
        </p:nvSpPr>
        <p:spPr>
          <a:xfrm>
            <a:off x="440450" y="1369450"/>
            <a:ext cx="7986900" cy="517200"/>
          </a:xfrm>
          <a:prstGeom prst="rect">
            <a:avLst/>
          </a:prstGeom>
          <a:noFill/>
          <a:ln>
            <a:noFill/>
          </a:ln>
        </p:spPr>
        <p:txBody>
          <a:bodyPr lIns="91425" tIns="91425" rIns="91425" bIns="91425" anchor="t" anchorCtr="0"/>
          <a:lstStyle>
            <a:lvl1pPr lvl="0" rtl="0">
              <a:spcBef>
                <a:spcPts val="0"/>
              </a:spcBef>
              <a:buClr>
                <a:srgbClr val="02B9EF"/>
              </a:buClr>
              <a:buSzPct val="100000"/>
              <a:buFont typeface="Calibri"/>
              <a:defRPr sz="1000">
                <a:solidFill>
                  <a:srgbClr val="02B9EF"/>
                </a:solidFill>
                <a:latin typeface="Calibri"/>
                <a:ea typeface="Calibri"/>
                <a:cs typeface="Calibri"/>
                <a:sym typeface="Calibri"/>
              </a:defRPr>
            </a:lvl1pPr>
            <a:lvl2pPr lvl="1" rtl="0">
              <a:spcBef>
                <a:spcPts val="0"/>
              </a:spcBef>
              <a:buClr>
                <a:srgbClr val="02B9EF"/>
              </a:buClr>
              <a:buSzPct val="100000"/>
              <a:buFont typeface="Calibri"/>
              <a:defRPr sz="1000">
                <a:solidFill>
                  <a:srgbClr val="02B9EF"/>
                </a:solidFill>
                <a:latin typeface="Calibri"/>
                <a:ea typeface="Calibri"/>
                <a:cs typeface="Calibri"/>
                <a:sym typeface="Calibri"/>
              </a:defRPr>
            </a:lvl2pPr>
            <a:lvl3pPr lvl="2" rtl="0">
              <a:spcBef>
                <a:spcPts val="0"/>
              </a:spcBef>
              <a:buClr>
                <a:srgbClr val="02B9EF"/>
              </a:buClr>
              <a:buSzPct val="100000"/>
              <a:buFont typeface="Calibri"/>
              <a:defRPr sz="1000">
                <a:solidFill>
                  <a:srgbClr val="02B9EF"/>
                </a:solidFill>
                <a:latin typeface="Calibri"/>
                <a:ea typeface="Calibri"/>
                <a:cs typeface="Calibri"/>
                <a:sym typeface="Calibri"/>
              </a:defRPr>
            </a:lvl3pPr>
            <a:lvl4pPr lvl="3" rtl="0">
              <a:spcBef>
                <a:spcPts val="0"/>
              </a:spcBef>
              <a:buClr>
                <a:srgbClr val="02B9EF"/>
              </a:buClr>
              <a:buSzPct val="100000"/>
              <a:buFont typeface="Calibri"/>
              <a:defRPr sz="1000">
                <a:solidFill>
                  <a:srgbClr val="02B9EF"/>
                </a:solidFill>
                <a:latin typeface="Calibri"/>
                <a:ea typeface="Calibri"/>
                <a:cs typeface="Calibri"/>
                <a:sym typeface="Calibri"/>
              </a:defRPr>
            </a:lvl4pPr>
            <a:lvl5pPr lvl="4" rtl="0">
              <a:spcBef>
                <a:spcPts val="0"/>
              </a:spcBef>
              <a:buClr>
                <a:srgbClr val="02B9EF"/>
              </a:buClr>
              <a:buSzPct val="100000"/>
              <a:buFont typeface="Calibri"/>
              <a:defRPr sz="1000">
                <a:solidFill>
                  <a:srgbClr val="02B9EF"/>
                </a:solidFill>
                <a:latin typeface="Calibri"/>
                <a:ea typeface="Calibri"/>
                <a:cs typeface="Calibri"/>
                <a:sym typeface="Calibri"/>
              </a:defRPr>
            </a:lvl5pPr>
            <a:lvl6pPr lvl="5" rtl="0">
              <a:spcBef>
                <a:spcPts val="0"/>
              </a:spcBef>
              <a:buClr>
                <a:srgbClr val="02B9EF"/>
              </a:buClr>
              <a:buSzPct val="100000"/>
              <a:buFont typeface="Calibri"/>
              <a:defRPr sz="1000">
                <a:solidFill>
                  <a:srgbClr val="02B9EF"/>
                </a:solidFill>
                <a:latin typeface="Calibri"/>
                <a:ea typeface="Calibri"/>
                <a:cs typeface="Calibri"/>
                <a:sym typeface="Calibri"/>
              </a:defRPr>
            </a:lvl6pPr>
            <a:lvl7pPr lvl="6" rtl="0">
              <a:spcBef>
                <a:spcPts val="0"/>
              </a:spcBef>
              <a:buClr>
                <a:srgbClr val="02B9EF"/>
              </a:buClr>
              <a:buSzPct val="100000"/>
              <a:buFont typeface="Calibri"/>
              <a:defRPr sz="1000">
                <a:solidFill>
                  <a:srgbClr val="02B9EF"/>
                </a:solidFill>
                <a:latin typeface="Calibri"/>
                <a:ea typeface="Calibri"/>
                <a:cs typeface="Calibri"/>
                <a:sym typeface="Calibri"/>
              </a:defRPr>
            </a:lvl7pPr>
            <a:lvl8pPr lvl="7" rtl="0">
              <a:spcBef>
                <a:spcPts val="0"/>
              </a:spcBef>
              <a:buClr>
                <a:srgbClr val="02B9EF"/>
              </a:buClr>
              <a:buSzPct val="100000"/>
              <a:buFont typeface="Calibri"/>
              <a:defRPr sz="1000">
                <a:solidFill>
                  <a:srgbClr val="02B9EF"/>
                </a:solidFill>
                <a:latin typeface="Calibri"/>
                <a:ea typeface="Calibri"/>
                <a:cs typeface="Calibri"/>
                <a:sym typeface="Calibri"/>
              </a:defRPr>
            </a:lvl8pPr>
            <a:lvl9pPr lvl="8" rtl="0">
              <a:spcBef>
                <a:spcPts val="0"/>
              </a:spcBef>
              <a:buClr>
                <a:srgbClr val="02B9EF"/>
              </a:buClr>
              <a:buSzPct val="100000"/>
              <a:buFont typeface="Calibri"/>
              <a:defRPr sz="1000">
                <a:solidFill>
                  <a:srgbClr val="02B9EF"/>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26" name="Shape 1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27" name="Shape 1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28" name="Shape 1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29" name="Shape 129"/>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0" name="Shape 130"/>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rot="5400000">
            <a:off x="550" y="888700"/>
            <a:ext cx="4131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34" name="Shape 134"/>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Contraportada">
    <p:spTree>
      <p:nvGrpSpPr>
        <p:cNvPr id="1" name="Shape 135"/>
        <p:cNvGrpSpPr/>
        <p:nvPr/>
      </p:nvGrpSpPr>
      <p:grpSpPr>
        <a:xfrm>
          <a:off x="0" y="0"/>
          <a:ext cx="0" cy="0"/>
          <a:chOff x="0" y="0"/>
          <a:chExt cx="0" cy="0"/>
        </a:xfrm>
      </p:grpSpPr>
      <p:pic>
        <p:nvPicPr>
          <p:cNvPr id="136" name="Shape 136"/>
          <p:cNvPicPr preferRelativeResize="0"/>
          <p:nvPr/>
        </p:nvPicPr>
        <p:blipFill>
          <a:blip r:embed="rId2">
            <a:alphaModFix/>
          </a:blip>
          <a:stretch>
            <a:fillRect/>
          </a:stretch>
        </p:blipFill>
        <p:spPr>
          <a:xfrm>
            <a:off x="-54325" y="1222450"/>
            <a:ext cx="9252650" cy="3997249"/>
          </a:xfrm>
          <a:prstGeom prst="rect">
            <a:avLst/>
          </a:prstGeom>
          <a:noFill/>
          <a:ln>
            <a:noFill/>
          </a:ln>
        </p:spPr>
      </p:pic>
      <p:pic>
        <p:nvPicPr>
          <p:cNvPr id="137" name="Shape 137"/>
          <p:cNvPicPr preferRelativeResize="0"/>
          <p:nvPr/>
        </p:nvPicPr>
        <p:blipFill>
          <a:blip r:embed="rId3">
            <a:alphaModFix/>
          </a:blip>
          <a:stretch>
            <a:fillRect/>
          </a:stretch>
        </p:blipFill>
        <p:spPr>
          <a:xfrm>
            <a:off x="6235924" y="829223"/>
            <a:ext cx="2628925" cy="208921"/>
          </a:xfrm>
          <a:prstGeom prst="rect">
            <a:avLst/>
          </a:prstGeom>
          <a:noFill/>
          <a:ln>
            <a:noFill/>
          </a:ln>
        </p:spPr>
      </p:pic>
      <p:sp>
        <p:nvSpPr>
          <p:cNvPr id="138" name="Shape 138"/>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sp>
        <p:nvSpPr>
          <p:cNvPr id="139" name="Shape 139"/>
          <p:cNvSpPr txBox="1"/>
          <p:nvPr/>
        </p:nvSpPr>
        <p:spPr>
          <a:xfrm>
            <a:off x="1040525" y="2541000"/>
            <a:ext cx="5399700" cy="2321400"/>
          </a:xfrm>
          <a:prstGeom prst="rect">
            <a:avLst/>
          </a:prstGeom>
          <a:noFill/>
          <a:ln>
            <a:noFill/>
          </a:ln>
        </p:spPr>
        <p:txBody>
          <a:bodyPr lIns="91425" tIns="91425" rIns="91425" bIns="91425" anchor="ctr" anchorCtr="0">
            <a:noAutofit/>
          </a:bodyPr>
          <a:lstStyle/>
          <a:p>
            <a:pPr lvl="0" algn="just" rtl="0">
              <a:lnSpc>
                <a:spcPct val="115000"/>
              </a:lnSpc>
              <a:spcBef>
                <a:spcPts val="0"/>
              </a:spcBef>
              <a:buNone/>
            </a:pPr>
            <a:r>
              <a:rPr lang="en" b="1">
                <a:solidFill>
                  <a:srgbClr val="FFFFFF"/>
                </a:solidFill>
                <a:latin typeface="Calibri"/>
                <a:ea typeface="Calibri"/>
                <a:cs typeface="Calibri"/>
                <a:sym typeface="Calibri"/>
              </a:rPr>
              <a:t>Acerca de Capgemini</a:t>
            </a:r>
          </a:p>
          <a:p>
            <a:pPr lvl="0" algn="just" rtl="0">
              <a:lnSpc>
                <a:spcPct val="115000"/>
              </a:lnSpc>
              <a:spcBef>
                <a:spcPts val="0"/>
              </a:spcBef>
              <a:buNone/>
            </a:pPr>
            <a:r>
              <a:rPr lang="en" sz="1000">
                <a:solidFill>
                  <a:srgbClr val="FFFFFF"/>
                </a:solidFill>
                <a:latin typeface="Calibri"/>
                <a:ea typeface="Calibri"/>
                <a:cs typeface="Calibri"/>
                <a:sym typeface="Calibri"/>
              </a:rPr>
              <a:t>Con alrededor de 120.000 empleados en 40 países, Capgemini es uno de los principales líderes en servicios de consultoría, tecnología y outsourcing del mundo. El Grupo Capgemini ha alcanzado unos ingresos globales de 9.700 millones de euros en 2011.</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Capgemini en colaboración con sus clientes, crea y proporciona las soluciones tecnológicas y de negocio que mejor se ajustan a sus necesidades y que conducen a alcanzar los resultados deseados.</a:t>
            </a:r>
          </a:p>
          <a:p>
            <a:pPr lvl="0" algn="just" rtl="0">
              <a:lnSpc>
                <a:spcPct val="115000"/>
              </a:lnSpc>
              <a:spcBef>
                <a:spcPts val="0"/>
              </a:spcBef>
              <a:buNone/>
            </a:pPr>
            <a:r>
              <a:rPr lang="en" sz="1000">
                <a:solidFill>
                  <a:srgbClr val="FFFFFF"/>
                </a:solidFill>
                <a:latin typeface="Calibri"/>
                <a:ea typeface="Calibri"/>
                <a:cs typeface="Calibri"/>
                <a:sym typeface="Calibri"/>
              </a:rPr>
              <a:t>Siendo una organización profundamente multicultural, Capgemini ha desarrollado su propia forma de trabajar, la Collaborative Business Experience </a:t>
            </a:r>
            <a:r>
              <a:rPr lang="en" sz="1000" baseline="30000">
                <a:solidFill>
                  <a:srgbClr val="FFFFFF"/>
                </a:solidFill>
                <a:latin typeface="Calibri"/>
                <a:ea typeface="Calibri"/>
                <a:cs typeface="Calibri"/>
                <a:sym typeface="Calibri"/>
              </a:rPr>
              <a:t>TM</a:t>
            </a:r>
            <a:r>
              <a:rPr lang="en" sz="1000">
                <a:solidFill>
                  <a:srgbClr val="FFFFFF"/>
                </a:solidFill>
                <a:latin typeface="Calibri"/>
                <a:ea typeface="Calibri"/>
                <a:cs typeface="Calibri"/>
                <a:sym typeface="Calibri"/>
              </a:rPr>
              <a:t>, basada en su modelo de producción Rightshore ®.</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Para más información: www.es.capgemini.com</a:t>
            </a:r>
          </a:p>
          <a:p>
            <a:pPr lvl="0" algn="just" rtl="0">
              <a:lnSpc>
                <a:spcPct val="115000"/>
              </a:lnSpc>
              <a:spcBef>
                <a:spcPts val="0"/>
              </a:spcBef>
              <a:buNone/>
            </a:pPr>
            <a:r>
              <a:rPr lang="en" sz="1000">
                <a:solidFill>
                  <a:srgbClr val="FFFFFF"/>
                </a:solidFill>
                <a:latin typeface="Calibri"/>
                <a:ea typeface="Calibri"/>
                <a:cs typeface="Calibri"/>
                <a:sym typeface="Calibri"/>
              </a:rPr>
              <a:t> </a:t>
            </a:r>
          </a:p>
          <a:p>
            <a:pPr lvl="0" algn="just" rtl="0">
              <a:lnSpc>
                <a:spcPct val="115000"/>
              </a:lnSpc>
              <a:spcBef>
                <a:spcPts val="0"/>
              </a:spcBef>
              <a:buNone/>
            </a:pPr>
            <a:r>
              <a:rPr lang="en" sz="700" i="1">
                <a:solidFill>
                  <a:srgbClr val="FFFFFF"/>
                </a:solidFill>
                <a:latin typeface="Calibri"/>
                <a:ea typeface="Calibri"/>
                <a:cs typeface="Calibri"/>
                <a:sym typeface="Calibri"/>
              </a:rPr>
              <a:t>Rightshore</a:t>
            </a:r>
            <a:r>
              <a:rPr lang="en" sz="1200" i="1" baseline="30000">
                <a:solidFill>
                  <a:srgbClr val="FFFFFF"/>
                </a:solidFill>
                <a:latin typeface="Calibri"/>
                <a:ea typeface="Calibri"/>
                <a:cs typeface="Calibri"/>
                <a:sym typeface="Calibri"/>
              </a:rPr>
              <a:t>®</a:t>
            </a:r>
            <a:r>
              <a:rPr lang="en" sz="700" i="1">
                <a:solidFill>
                  <a:srgbClr val="FFFFFF"/>
                </a:solidFill>
                <a:latin typeface="Calibri"/>
                <a:ea typeface="Calibri"/>
                <a:cs typeface="Calibri"/>
                <a:sym typeface="Calibri"/>
              </a:rPr>
              <a:t> is a trademark belonging to Capgemini</a:t>
            </a:r>
          </a:p>
        </p:txBody>
      </p:sp>
      <p:pic>
        <p:nvPicPr>
          <p:cNvPr id="140" name="Shape 140"/>
          <p:cNvPicPr preferRelativeResize="0"/>
          <p:nvPr/>
        </p:nvPicPr>
        <p:blipFill>
          <a:blip r:embed="rId4">
            <a:alphaModFix/>
          </a:blip>
          <a:stretch>
            <a:fillRect/>
          </a:stretch>
        </p:blipFill>
        <p:spPr>
          <a:xfrm>
            <a:off x="431350" y="449687"/>
            <a:ext cx="2628932" cy="6081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raportada sin texto">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pic>
        <p:nvPicPr>
          <p:cNvPr id="143" name="Shape 143"/>
          <p:cNvPicPr preferRelativeResize="0"/>
          <p:nvPr/>
        </p:nvPicPr>
        <p:blipFill>
          <a:blip r:embed="rId2">
            <a:alphaModFix/>
          </a:blip>
          <a:stretch>
            <a:fillRect/>
          </a:stretch>
        </p:blipFill>
        <p:spPr>
          <a:xfrm>
            <a:off x="6235924" y="829223"/>
            <a:ext cx="2628925" cy="208921"/>
          </a:xfrm>
          <a:prstGeom prst="rect">
            <a:avLst/>
          </a:prstGeom>
          <a:noFill/>
          <a:ln>
            <a:noFill/>
          </a:ln>
        </p:spPr>
      </p:pic>
      <p:pic>
        <p:nvPicPr>
          <p:cNvPr id="144" name="Shape 144"/>
          <p:cNvPicPr preferRelativeResize="0"/>
          <p:nvPr/>
        </p:nvPicPr>
        <p:blipFill>
          <a:blip r:embed="rId3">
            <a:alphaModFix/>
          </a:blip>
          <a:stretch>
            <a:fillRect/>
          </a:stretch>
        </p:blipFill>
        <p:spPr>
          <a:xfrm>
            <a:off x="-54325" y="1222450"/>
            <a:ext cx="9252650" cy="3997249"/>
          </a:xfrm>
          <a:prstGeom prst="rect">
            <a:avLst/>
          </a:prstGeom>
          <a:noFill/>
          <a:ln>
            <a:noFill/>
          </a:ln>
        </p:spPr>
      </p:pic>
      <p:sp>
        <p:nvSpPr>
          <p:cNvPr id="145" name="Shape 145"/>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pic>
        <p:nvPicPr>
          <p:cNvPr id="146" name="Shape 146"/>
          <p:cNvPicPr preferRelativeResize="0"/>
          <p:nvPr/>
        </p:nvPicPr>
        <p:blipFill>
          <a:blip r:embed="rId4">
            <a:alphaModFix/>
          </a:blip>
          <a:stretch>
            <a:fillRect/>
          </a:stretch>
        </p:blipFill>
        <p:spPr>
          <a:xfrm>
            <a:off x="431350" y="449687"/>
            <a:ext cx="2628932" cy="608125"/>
          </a:xfrm>
          <a:prstGeom prst="rect">
            <a:avLst/>
          </a:prstGeom>
          <a:noFill/>
          <a:ln>
            <a:noFill/>
          </a:ln>
        </p:spPr>
      </p:pic>
      <p:sp>
        <p:nvSpPr>
          <p:cNvPr id="147" name="Shape 147"/>
          <p:cNvSpPr txBox="1">
            <a:spLocks noGrp="1"/>
          </p:cNvSpPr>
          <p:nvPr>
            <p:ph type="body" idx="2"/>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2">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50" name="Shape 150"/>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51" name="Shape 1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AND_BODY_3">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4" name="Shape 154"/>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3">
    <p:spTree>
      <p:nvGrpSpPr>
        <p:cNvPr id="1" name="Shape 156"/>
        <p:cNvGrpSpPr/>
        <p:nvPr/>
      </p:nvGrpSpPr>
      <p:grpSpPr>
        <a:xfrm>
          <a:off x="0" y="0"/>
          <a:ext cx="0" cy="0"/>
          <a:chOff x="0" y="0"/>
          <a:chExt cx="0" cy="0"/>
        </a:xfrm>
      </p:grpSpPr>
      <p:sp>
        <p:nvSpPr>
          <p:cNvPr id="157" name="Shape 157"/>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8" name="Shape 158"/>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9" name="Shape 159"/>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60" name="Shape 160"/>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61" name="Shape 1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BODY_4">
    <p:spTree>
      <p:nvGrpSpPr>
        <p:cNvPr id="1" name="Shape 162"/>
        <p:cNvGrpSpPr/>
        <p:nvPr/>
      </p:nvGrpSpPr>
      <p:grpSpPr>
        <a:xfrm>
          <a:off x="0" y="0"/>
          <a:ext cx="0" cy="0"/>
          <a:chOff x="0" y="0"/>
          <a:chExt cx="0" cy="0"/>
        </a:xfrm>
      </p:grpSpPr>
      <p:sp>
        <p:nvSpPr>
          <p:cNvPr id="163" name="Shape 163"/>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4" name="Shape 164"/>
          <p:cNvSpPr txBox="1">
            <a:spLocks noGrp="1"/>
          </p:cNvSpPr>
          <p:nvPr>
            <p:ph type="title"/>
          </p:nvPr>
        </p:nvSpPr>
        <p:spPr>
          <a:xfrm>
            <a:off x="311700" y="315925"/>
            <a:ext cx="8520600" cy="8313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5" name="Shape 165"/>
          <p:cNvSpPr txBox="1">
            <a:spLocks noGrp="1"/>
          </p:cNvSpPr>
          <p:nvPr>
            <p:ph type="body" idx="1"/>
          </p:nvPr>
        </p:nvSpPr>
        <p:spPr>
          <a:xfrm>
            <a:off x="311700" y="1225225"/>
            <a:ext cx="8520600" cy="3354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6" name="Shape 16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_4">
    <p:spTree>
      <p:nvGrpSpPr>
        <p:cNvPr id="1" name="Shape 167"/>
        <p:cNvGrpSpPr/>
        <p:nvPr/>
      </p:nvGrpSpPr>
      <p:grpSpPr>
        <a:xfrm>
          <a:off x="0" y="0"/>
          <a:ext cx="0" cy="0"/>
          <a:chOff x="0" y="0"/>
          <a:chExt cx="0" cy="0"/>
        </a:xfrm>
      </p:grpSpPr>
      <p:sp>
        <p:nvSpPr>
          <p:cNvPr id="168" name="Shape 168"/>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69" name="Shape 169"/>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_AND_BODY_5">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3" name="Shape 173"/>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4" name="Shape 17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ortada 2">
    <p:spTree>
      <p:nvGrpSpPr>
        <p:cNvPr id="1" name="Shape 13"/>
        <p:cNvGrpSpPr/>
        <p:nvPr/>
      </p:nvGrpSpPr>
      <p:grpSpPr>
        <a:xfrm>
          <a:off x="0" y="0"/>
          <a:ext cx="0" cy="0"/>
          <a:chOff x="0" y="0"/>
          <a:chExt cx="0" cy="0"/>
        </a:xfrm>
      </p:grpSpPr>
      <p:pic>
        <p:nvPicPr>
          <p:cNvPr id="14" name="Shape 14" descr="Picture1.jpg"/>
          <p:cNvPicPr preferRelativeResize="0"/>
          <p:nvPr/>
        </p:nvPicPr>
        <p:blipFill rotWithShape="1">
          <a:blip r:embed="rId2">
            <a:alphaModFix/>
          </a:blip>
          <a:srcRect t="9376" b="9376"/>
          <a:stretch/>
        </p:blipFill>
        <p:spPr>
          <a:xfrm>
            <a:off x="0" y="0"/>
            <a:ext cx="9143999" cy="5143500"/>
          </a:xfrm>
          <a:prstGeom prst="rect">
            <a:avLst/>
          </a:prstGeom>
          <a:noFill/>
          <a:ln>
            <a:noFill/>
          </a:ln>
        </p:spPr>
      </p:pic>
      <p:pic>
        <p:nvPicPr>
          <p:cNvPr id="15" name="Shape 15"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6" name="Shape 16"/>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7" name="Shape 17"/>
          <p:cNvSpPr txBox="1">
            <a:spLocks noGrp="1"/>
          </p:cNvSpPr>
          <p:nvPr>
            <p:ph type="title"/>
          </p:nvPr>
        </p:nvSpPr>
        <p:spPr>
          <a:xfrm>
            <a:off x="694800" y="2312600"/>
            <a:ext cx="5574600" cy="616800"/>
          </a:xfrm>
          <a:prstGeom prst="rect">
            <a:avLst/>
          </a:prstGeom>
          <a:noFill/>
          <a:ln>
            <a:noFill/>
          </a:ln>
        </p:spPr>
        <p:txBody>
          <a:bodyPr lIns="91425" tIns="91425" rIns="91425" bIns="91425" anchor="ctr" anchorCtr="0"/>
          <a:lstStyle>
            <a:lvl1pPr lvl="0"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8" name="Shape 18"/>
          <p:cNvSpPr txBox="1">
            <a:spLocks noGrp="1"/>
          </p:cNvSpPr>
          <p:nvPr>
            <p:ph type="subTitle" idx="1"/>
          </p:nvPr>
        </p:nvSpPr>
        <p:spPr>
          <a:xfrm>
            <a:off x="694800" y="2929400"/>
            <a:ext cx="5277600" cy="378900"/>
          </a:xfrm>
          <a:prstGeom prst="rect">
            <a:avLst/>
          </a:prstGeom>
          <a:noFill/>
          <a:ln>
            <a:noFill/>
          </a:ln>
        </p:spPr>
        <p:txBody>
          <a:bodyPr lIns="91425" tIns="91425" rIns="91425" bIns="91425" anchor="ctr" anchorCtr="0"/>
          <a:lstStyle>
            <a:lvl1pPr lvl="0"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5">
    <p:spTree>
      <p:nvGrpSpPr>
        <p:cNvPr id="1" name="Shape 175"/>
        <p:cNvGrpSpPr/>
        <p:nvPr/>
      </p:nvGrpSpPr>
      <p:grpSpPr>
        <a:xfrm>
          <a:off x="0" y="0"/>
          <a:ext cx="0" cy="0"/>
          <a:chOff x="0" y="0"/>
          <a:chExt cx="0" cy="0"/>
        </a:xfrm>
      </p:grpSpPr>
      <p:sp>
        <p:nvSpPr>
          <p:cNvPr id="176" name="Shape 176"/>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77" name="Shape 177"/>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8" name="Shape 1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_AND_BODY_6">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1" name="Shape 181"/>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2" name="Shape 18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_6">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85" name="Shape 185"/>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86" name="Shape 1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Índice">
    <p:bg>
      <p:bgPr>
        <a:solidFill>
          <a:srgbClr val="FFFFFF"/>
        </a:solidFill>
        <a:effectLst/>
      </p:bgPr>
    </p:bg>
    <p:spTree>
      <p:nvGrpSpPr>
        <p:cNvPr id="1" name="Shape 19"/>
        <p:cNvGrpSpPr/>
        <p:nvPr/>
      </p:nvGrpSpPr>
      <p:grpSpPr>
        <a:xfrm>
          <a:off x="0" y="0"/>
          <a:ext cx="0" cy="0"/>
          <a:chOff x="0" y="0"/>
          <a:chExt cx="0" cy="0"/>
        </a:xfrm>
      </p:grpSpPr>
      <p:cxnSp>
        <p:nvCxnSpPr>
          <p:cNvPr id="20" name="Shape 20"/>
          <p:cNvCxnSpPr>
            <a:st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cxnSp>
        <p:nvCxnSpPr>
          <p:cNvPr id="22" name="Shape 22"/>
          <p:cNvCxnSpPr>
            <a:stCxn id="21" idx="1"/>
            <a:end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23" name="Shape 23"/>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24" name="Shape 2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25" name="Shape 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26" name="Shape 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27" name="Shape 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28" name="Shape 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29" name="Shape 2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0" name="Shape 30"/>
          <p:cNvSpPr txBox="1">
            <a:spLocks noGrp="1"/>
          </p:cNvSpPr>
          <p:nvPr>
            <p:ph type="title"/>
          </p:nvPr>
        </p:nvSpPr>
        <p:spPr>
          <a:xfrm>
            <a:off x="449100" y="0"/>
            <a:ext cx="78207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31" name="Shape 31"/>
          <p:cNvSpPr txBox="1">
            <a:spLocks noGrp="1"/>
          </p:cNvSpPr>
          <p:nvPr>
            <p:ph type="body" idx="1"/>
          </p:nvPr>
        </p:nvSpPr>
        <p:spPr>
          <a:xfrm>
            <a:off x="449100" y="949600"/>
            <a:ext cx="7978500" cy="3322200"/>
          </a:xfrm>
          <a:prstGeom prst="rect">
            <a:avLst/>
          </a:prstGeom>
          <a:noFill/>
          <a:ln>
            <a:noFill/>
          </a:ln>
        </p:spPr>
        <p:txBody>
          <a:bodyPr lIns="91425" tIns="91425" rIns="91425" bIns="91425" anchor="t" anchorCtr="0"/>
          <a:lstStyle>
            <a:lvl1pPr lvl="0" rtl="0">
              <a:lnSpc>
                <a:spcPct val="15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1pPr>
            <a:lvl2pPr lvl="1"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2pPr>
            <a:lvl3pPr lvl="2"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3pPr>
            <a:lvl4pPr lvl="3"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4pPr>
            <a:lvl5pPr lvl="4"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5pPr>
            <a:lvl6pPr lvl="5"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6pPr>
            <a:lvl7pPr lvl="6"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7pPr>
            <a:lvl8pPr lvl="7"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8pPr>
            <a:lvl9pPr lvl="8"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9pPr>
          </a:lstStyle>
          <a:p>
            <a:endParaRPr/>
          </a:p>
        </p:txBody>
      </p:sp>
      <p:sp>
        <p:nvSpPr>
          <p:cNvPr id="32" name="Shape 32"/>
          <p:cNvSpPr/>
          <p:nvPr/>
        </p:nvSpPr>
        <p:spPr>
          <a:xfrm rot="5400000">
            <a:off x="33100" y="475150"/>
            <a:ext cx="348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e con título">
    <p:spTree>
      <p:nvGrpSpPr>
        <p:cNvPr id="1" name="Shape 34"/>
        <p:cNvGrpSpPr/>
        <p:nvPr/>
      </p:nvGrpSpPr>
      <p:grpSpPr>
        <a:xfrm>
          <a:off x="0" y="0"/>
          <a:ext cx="0" cy="0"/>
          <a:chOff x="0" y="0"/>
          <a:chExt cx="0" cy="0"/>
        </a:xfrm>
      </p:grpSpPr>
      <p:cxnSp>
        <p:nvCxnSpPr>
          <p:cNvPr id="35" name="Shape 35"/>
          <p:cNvCxnSpPr>
            <a:stCxn id="36" idx="1"/>
            <a:endCxn id="3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pic>
        <p:nvPicPr>
          <p:cNvPr id="37" name="Shape 37" descr="laptop-602620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38" name="Shape 38" descr="Picture3.png"/>
          <p:cNvPicPr preferRelativeResize="0"/>
          <p:nvPr/>
        </p:nvPicPr>
        <p:blipFill>
          <a:blip r:embed="rId3">
            <a:alphaModFix/>
          </a:blip>
          <a:stretch>
            <a:fillRect/>
          </a:stretch>
        </p:blipFill>
        <p:spPr>
          <a:xfrm>
            <a:off x="0" y="1593824"/>
            <a:ext cx="9144000" cy="1612199"/>
          </a:xfrm>
          <a:prstGeom prst="rect">
            <a:avLst/>
          </a:prstGeom>
          <a:noFill/>
          <a:ln>
            <a:noFill/>
          </a:ln>
        </p:spPr>
      </p:pic>
      <p:sp>
        <p:nvSpPr>
          <p:cNvPr id="39" name="Shape 39"/>
          <p:cNvSpPr txBox="1">
            <a:spLocks noGrp="1"/>
          </p:cNvSpPr>
          <p:nvPr>
            <p:ph type="title"/>
          </p:nvPr>
        </p:nvSpPr>
        <p:spPr>
          <a:xfrm>
            <a:off x="7275" y="1697650"/>
            <a:ext cx="9171300" cy="669900"/>
          </a:xfrm>
          <a:prstGeom prst="rect">
            <a:avLst/>
          </a:prstGeom>
          <a:noFill/>
          <a:ln>
            <a:noFill/>
          </a:ln>
        </p:spPr>
        <p:txBody>
          <a:bodyPr lIns="91425" tIns="91425" rIns="91425" bIns="91425" anchor="ctr" anchorCtr="0"/>
          <a:lstStyle>
            <a:lvl1pPr lvl="0" algn="ctr" rtl="0">
              <a:spcBef>
                <a:spcPts val="0"/>
              </a:spcBef>
              <a:buNone/>
              <a:defRPr sz="3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
        <p:nvSpPr>
          <p:cNvPr id="40" name="Shape 40"/>
          <p:cNvSpPr txBox="1">
            <a:spLocks noGrp="1"/>
          </p:cNvSpPr>
          <p:nvPr>
            <p:ph type="subTitle" idx="1"/>
          </p:nvPr>
        </p:nvSpPr>
        <p:spPr>
          <a:xfrm>
            <a:off x="14575" y="2407750"/>
            <a:ext cx="9171300" cy="669900"/>
          </a:xfrm>
          <a:prstGeom prst="rect">
            <a:avLst/>
          </a:prstGeom>
          <a:noFill/>
          <a:ln>
            <a:noFill/>
          </a:ln>
        </p:spPr>
        <p:txBody>
          <a:bodyPr lIns="91425" tIns="91425" rIns="91425" bIns="91425" anchor="ctr" anchorCtr="0"/>
          <a:lstStyle>
            <a:lvl1pPr lvl="0" algn="ctr" rtl="0">
              <a:spcBef>
                <a:spcPts val="0"/>
              </a:spcBef>
              <a:buNone/>
              <a:defRPr sz="2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e">
    <p:spTree>
      <p:nvGrpSpPr>
        <p:cNvPr id="1" name="Shape 41"/>
        <p:cNvGrpSpPr/>
        <p:nvPr/>
      </p:nvGrpSpPr>
      <p:grpSpPr>
        <a:xfrm>
          <a:off x="0" y="0"/>
          <a:ext cx="0" cy="0"/>
          <a:chOff x="0" y="0"/>
          <a:chExt cx="0" cy="0"/>
        </a:xfrm>
      </p:grpSpPr>
      <p:sp>
        <p:nvSpPr>
          <p:cNvPr id="42" name="Shape 42"/>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3" name="Shape 43"/>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cxnSp>
        <p:nvCxnSpPr>
          <p:cNvPr id="46" name="Shape 46"/>
          <p:cNvCxnSpPr>
            <a:stCxn id="47" idx="1"/>
            <a:endCxn id="4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48" name="Shape 4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50" name="Shape 50"/>
          <p:cNvSpPr txBox="1">
            <a:spLocks noGrp="1"/>
          </p:cNvSpPr>
          <p:nvPr>
            <p:ph type="body" idx="1"/>
          </p:nvPr>
        </p:nvSpPr>
        <p:spPr>
          <a:xfrm>
            <a:off x="449100" y="1005475"/>
            <a:ext cx="79785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52" name="Shape 5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53" name="Shape 5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54" name="Shape 5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pic>
        <p:nvPicPr>
          <p:cNvPr id="55" name="Shape 55"/>
          <p:cNvPicPr preferRelativeResize="0"/>
          <p:nvPr/>
        </p:nvPicPr>
        <p:blipFill>
          <a:blip r:embed="rId2">
            <a:alphaModFix/>
          </a:blip>
          <a:stretch>
            <a:fillRect/>
          </a:stretch>
        </p:blipFill>
        <p:spPr>
          <a:xfrm>
            <a:off x="236723" y="4782499"/>
            <a:ext cx="1073021" cy="3440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ase dos columnas">
    <p:spTree>
      <p:nvGrpSpPr>
        <p:cNvPr id="1" name="Shape 56"/>
        <p:cNvGrpSpPr/>
        <p:nvPr/>
      </p:nvGrpSpPr>
      <p:grpSpPr>
        <a:xfrm>
          <a:off x="0" y="0"/>
          <a:ext cx="0" cy="0"/>
          <a:chOff x="0" y="0"/>
          <a:chExt cx="0" cy="0"/>
        </a:xfrm>
      </p:grpSpPr>
      <p:cxnSp>
        <p:nvCxnSpPr>
          <p:cNvPr id="57" name="Shape 57"/>
          <p:cNvCxnSpPr>
            <a:stCxn id="58" idx="1"/>
            <a:endCxn id="58"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59" name="Shape 59"/>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0" name="Shape 60"/>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4" name="Shape 64"/>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65" name="Shape 65"/>
          <p:cNvSpPr txBox="1">
            <a:spLocks noGrp="1"/>
          </p:cNvSpPr>
          <p:nvPr>
            <p:ph type="body" idx="1"/>
          </p:nvPr>
        </p:nvSpPr>
        <p:spPr>
          <a:xfrm>
            <a:off x="4491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6" name="Shape 66"/>
          <p:cNvSpPr txBox="1">
            <a:spLocks noGrp="1"/>
          </p:cNvSpPr>
          <p:nvPr>
            <p:ph type="body" idx="2"/>
          </p:nvPr>
        </p:nvSpPr>
        <p:spPr>
          <a:xfrm>
            <a:off x="45282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68" name="Shape 6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69" name="Shape 6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70" name="Shape 7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úmero grande">
    <p:spTree>
      <p:nvGrpSpPr>
        <p:cNvPr id="1" name="Shape 71"/>
        <p:cNvGrpSpPr/>
        <p:nvPr/>
      </p:nvGrpSpPr>
      <p:grpSpPr>
        <a:xfrm>
          <a:off x="0" y="0"/>
          <a:ext cx="0" cy="0"/>
          <a:chOff x="0" y="0"/>
          <a:chExt cx="0" cy="0"/>
        </a:xfrm>
      </p:grpSpPr>
      <p:cxnSp>
        <p:nvCxnSpPr>
          <p:cNvPr id="72" name="Shape 72"/>
          <p:cNvCxnSpPr>
            <a:stCxn id="73" idx="1"/>
            <a:endCxn id="73"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74" name="Shape 7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6" name="Shape 76"/>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80" name="Shape 80"/>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82" name="Shape 8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83" name="Shape 8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84" name="Shape 8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85" name="Shape 85"/>
          <p:cNvSpPr txBox="1">
            <a:spLocks noGrp="1"/>
          </p:cNvSpPr>
          <p:nvPr>
            <p:ph type="title" idx="2"/>
          </p:nvPr>
        </p:nvSpPr>
        <p:spPr>
          <a:xfrm>
            <a:off x="641175" y="961750"/>
            <a:ext cx="7816800" cy="1712100"/>
          </a:xfrm>
          <a:prstGeom prst="rect">
            <a:avLst/>
          </a:prstGeom>
          <a:noFill/>
          <a:ln>
            <a:noFill/>
          </a:ln>
        </p:spPr>
        <p:txBody>
          <a:bodyPr lIns="91425" tIns="91425" rIns="91425" bIns="91425" anchor="t" anchorCtr="0"/>
          <a:lstStyle>
            <a:lvl1pPr lvl="0" algn="ctr" rtl="0">
              <a:spcBef>
                <a:spcPts val="0"/>
              </a:spcBef>
              <a:buNone/>
              <a:defRPr sz="10000" b="1">
                <a:solidFill>
                  <a:srgbClr val="02B9EF"/>
                </a:solidFill>
                <a:latin typeface="Calibri"/>
                <a:ea typeface="Calibri"/>
                <a:cs typeface="Calibri"/>
                <a:sym typeface="Calibri"/>
              </a:defRPr>
            </a:lvl1pPr>
            <a:lvl2pPr lvl="1" algn="ctr" rtl="0">
              <a:spcBef>
                <a:spcPts val="0"/>
              </a:spcBef>
              <a:buNone/>
              <a:defRPr sz="10000" b="1">
                <a:solidFill>
                  <a:srgbClr val="0098CC"/>
                </a:solidFill>
                <a:latin typeface="Calibri"/>
                <a:ea typeface="Calibri"/>
                <a:cs typeface="Calibri"/>
                <a:sym typeface="Calibri"/>
              </a:defRPr>
            </a:lvl2pPr>
            <a:lvl3pPr lvl="2" algn="ctr" rtl="0">
              <a:spcBef>
                <a:spcPts val="0"/>
              </a:spcBef>
              <a:buNone/>
              <a:defRPr sz="10000" b="1">
                <a:solidFill>
                  <a:srgbClr val="0098CC"/>
                </a:solidFill>
                <a:latin typeface="Calibri"/>
                <a:ea typeface="Calibri"/>
                <a:cs typeface="Calibri"/>
                <a:sym typeface="Calibri"/>
              </a:defRPr>
            </a:lvl3pPr>
            <a:lvl4pPr lvl="3" algn="ctr" rtl="0">
              <a:spcBef>
                <a:spcPts val="0"/>
              </a:spcBef>
              <a:buNone/>
              <a:defRPr sz="10000" b="1">
                <a:solidFill>
                  <a:srgbClr val="0098CC"/>
                </a:solidFill>
                <a:latin typeface="Calibri"/>
                <a:ea typeface="Calibri"/>
                <a:cs typeface="Calibri"/>
                <a:sym typeface="Calibri"/>
              </a:defRPr>
            </a:lvl4pPr>
            <a:lvl5pPr lvl="4" algn="ctr" rtl="0">
              <a:spcBef>
                <a:spcPts val="0"/>
              </a:spcBef>
              <a:buNone/>
              <a:defRPr sz="10000" b="1">
                <a:solidFill>
                  <a:srgbClr val="0098CC"/>
                </a:solidFill>
                <a:latin typeface="Calibri"/>
                <a:ea typeface="Calibri"/>
                <a:cs typeface="Calibri"/>
                <a:sym typeface="Calibri"/>
              </a:defRPr>
            </a:lvl5pPr>
            <a:lvl6pPr lvl="5" algn="ctr" rtl="0">
              <a:spcBef>
                <a:spcPts val="0"/>
              </a:spcBef>
              <a:buNone/>
              <a:defRPr sz="10000" b="1">
                <a:solidFill>
                  <a:srgbClr val="0098CC"/>
                </a:solidFill>
                <a:latin typeface="Calibri"/>
                <a:ea typeface="Calibri"/>
                <a:cs typeface="Calibri"/>
                <a:sym typeface="Calibri"/>
              </a:defRPr>
            </a:lvl6pPr>
            <a:lvl7pPr lvl="6" algn="ctr" rtl="0">
              <a:spcBef>
                <a:spcPts val="0"/>
              </a:spcBef>
              <a:buNone/>
              <a:defRPr sz="10000" b="1">
                <a:solidFill>
                  <a:srgbClr val="0098CC"/>
                </a:solidFill>
                <a:latin typeface="Calibri"/>
                <a:ea typeface="Calibri"/>
                <a:cs typeface="Calibri"/>
                <a:sym typeface="Calibri"/>
              </a:defRPr>
            </a:lvl7pPr>
            <a:lvl8pPr lvl="7" algn="ctr" rtl="0">
              <a:spcBef>
                <a:spcPts val="0"/>
              </a:spcBef>
              <a:buNone/>
              <a:defRPr sz="10000" b="1">
                <a:solidFill>
                  <a:srgbClr val="0098CC"/>
                </a:solidFill>
                <a:latin typeface="Calibri"/>
                <a:ea typeface="Calibri"/>
                <a:cs typeface="Calibri"/>
                <a:sym typeface="Calibri"/>
              </a:defRPr>
            </a:lvl8pPr>
            <a:lvl9pPr lvl="8" algn="ctr" rtl="0">
              <a:spcBef>
                <a:spcPts val="0"/>
              </a:spcBef>
              <a:buNone/>
              <a:defRPr sz="10000" b="1">
                <a:solidFill>
                  <a:srgbClr val="0098CC"/>
                </a:solidFill>
                <a:latin typeface="Calibri"/>
                <a:ea typeface="Calibri"/>
                <a:cs typeface="Calibri"/>
                <a:sym typeface="Calibri"/>
              </a:defRPr>
            </a:lvl9pPr>
          </a:lstStyle>
          <a:p>
            <a:endParaRPr/>
          </a:p>
        </p:txBody>
      </p:sp>
      <p:sp>
        <p:nvSpPr>
          <p:cNvPr id="86" name="Shape 86"/>
          <p:cNvSpPr txBox="1">
            <a:spLocks noGrp="1"/>
          </p:cNvSpPr>
          <p:nvPr>
            <p:ph type="subTitle" idx="1"/>
          </p:nvPr>
        </p:nvSpPr>
        <p:spPr>
          <a:xfrm>
            <a:off x="-7275" y="2367975"/>
            <a:ext cx="9144000" cy="457800"/>
          </a:xfrm>
          <a:prstGeom prst="rect">
            <a:avLst/>
          </a:prstGeom>
          <a:noFill/>
          <a:ln>
            <a:noFill/>
          </a:ln>
        </p:spPr>
        <p:txBody>
          <a:bodyPr lIns="91425" tIns="91425" rIns="91425" bIns="91425" anchor="t" anchorCtr="0"/>
          <a:lstStyle>
            <a:lvl1pPr lvl="0" algn="ctr" rtl="0">
              <a:spcBef>
                <a:spcPts val="0"/>
              </a:spcBef>
              <a:buNone/>
              <a:defRPr sz="1800">
                <a:solidFill>
                  <a:srgbClr val="666666"/>
                </a:solidFill>
                <a:latin typeface="Calibri"/>
                <a:ea typeface="Calibri"/>
                <a:cs typeface="Calibri"/>
                <a:sym typeface="Calibr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Shape 87"/>
        <p:cNvGrpSpPr/>
        <p:nvPr/>
      </p:nvGrpSpPr>
      <p:grpSpPr>
        <a:xfrm>
          <a:off x="0" y="0"/>
          <a:ext cx="0" cy="0"/>
          <a:chOff x="0" y="0"/>
          <a:chExt cx="0" cy="0"/>
        </a:xfrm>
      </p:grpSpPr>
      <p:cxnSp>
        <p:nvCxnSpPr>
          <p:cNvPr id="88" name="Shape 88"/>
          <p:cNvCxnSpPr>
            <a:stCxn id="89" idx="1"/>
            <a:endCxn id="89"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90" name="Shape 90"/>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2" name="Shape 92"/>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6" name="Shape 96"/>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98" name="Shape 9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99" name="Shape 9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0" name="Shape 10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01" name="Shape 101"/>
          <p:cNvSpPr txBox="1">
            <a:spLocks noGrp="1"/>
          </p:cNvSpPr>
          <p:nvPr>
            <p:ph type="body" idx="1"/>
          </p:nvPr>
        </p:nvSpPr>
        <p:spPr>
          <a:xfrm>
            <a:off x="3584725" y="1005475"/>
            <a:ext cx="50988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02" name="Shape 102"/>
          <p:cNvSpPr txBox="1">
            <a:spLocks noGrp="1"/>
          </p:cNvSpPr>
          <p:nvPr>
            <p:ph type="title" idx="2"/>
          </p:nvPr>
        </p:nvSpPr>
        <p:spPr>
          <a:xfrm>
            <a:off x="459025" y="1012750"/>
            <a:ext cx="3125700" cy="3322200"/>
          </a:xfrm>
          <a:prstGeom prst="rect">
            <a:avLst/>
          </a:prstGeom>
          <a:noFill/>
          <a:ln>
            <a:noFill/>
          </a:ln>
        </p:spPr>
        <p:txBody>
          <a:bodyPr lIns="91425" tIns="91425" rIns="91425" bIns="91425" anchor="t" anchorCtr="0"/>
          <a:lstStyle>
            <a:lvl1pPr lvl="0" rtl="0">
              <a:spcBef>
                <a:spcPts val="0"/>
              </a:spcBef>
              <a:buNone/>
              <a:defRPr sz="2600">
                <a:solidFill>
                  <a:srgbClr val="02B9EF"/>
                </a:solidFill>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e">
    <p:spTree>
      <p:nvGrpSpPr>
        <p:cNvPr id="1" name="Shape 103"/>
        <p:cNvGrpSpPr/>
        <p:nvPr/>
      </p:nvGrpSpPr>
      <p:grpSpPr>
        <a:xfrm>
          <a:off x="0" y="0"/>
          <a:ext cx="0" cy="0"/>
          <a:chOff x="0" y="0"/>
          <a:chExt cx="0" cy="0"/>
        </a:xfrm>
      </p:grpSpPr>
      <p:sp>
        <p:nvSpPr>
          <p:cNvPr id="104" name="Shape 10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05" name="Shape 105"/>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cxnSp>
        <p:nvCxnSpPr>
          <p:cNvPr id="106" name="Shape 106"/>
          <p:cNvCxnSpPr>
            <a:stCxn id="107" idx="1"/>
            <a:endCxn id="10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108" name="Shape 10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9" name="Shape 10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ctr" rtl="0">
              <a:spcBef>
                <a:spcPts val="0"/>
              </a:spcBef>
              <a:buNone/>
            </a:pPr>
            <a:fld id="{00000000-1234-1234-1234-123412341234}" type="slidenum">
              <a:rPr lang="en" sz="700">
                <a:solidFill>
                  <a:schemeClr val="dk2"/>
                </a:solidFill>
                <a:latin typeface="Calibri"/>
                <a:ea typeface="Calibri"/>
                <a:cs typeface="Calibri"/>
                <a:sym typeface="Calibri"/>
              </a:rPr>
              <a:pPr lvl="0" algn="ctr" rtl="0">
                <a:spcBef>
                  <a:spcPts val="0"/>
                </a:spcBef>
                <a:buNone/>
              </a:pPr>
              <a:t>‹#›</a:t>
            </a:fld>
            <a:endParaRPr lang="en" sz="700">
              <a:solidFill>
                <a:schemeClr val="dk2"/>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comments" Target="../comments/commen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p:nvPr/>
        </p:nvSpPr>
        <p:spPr>
          <a:xfrm>
            <a:off x="650250" y="373900"/>
            <a:ext cx="3457500" cy="3457500"/>
          </a:xfrm>
          <a:prstGeom prst="ellipse">
            <a:avLst/>
          </a:prstGeom>
          <a:solidFill>
            <a:srgbClr val="FFFFFF">
              <a:alpha val="40000"/>
            </a:srgbClr>
          </a:solidFill>
          <a:ln>
            <a:noFill/>
          </a:ln>
        </p:spPr>
        <p:txBody>
          <a:bodyPr lIns="91425" tIns="91425" rIns="91425" bIns="91425" anchor="ctr" anchorCtr="0">
            <a:noAutofit/>
          </a:bodyPr>
          <a:lstStyle/>
          <a:p>
            <a:pPr lvl="0">
              <a:spcBef>
                <a:spcPts val="0"/>
              </a:spcBef>
              <a:buNone/>
            </a:pPr>
            <a:r>
              <a:rPr lang="en"/>
              <a:t>   </a:t>
            </a:r>
          </a:p>
        </p:txBody>
      </p:sp>
      <p:sp>
        <p:nvSpPr>
          <p:cNvPr id="192" name="Shape 192"/>
          <p:cNvSpPr txBox="1">
            <a:spLocks noGrp="1"/>
          </p:cNvSpPr>
          <p:nvPr>
            <p:ph type="title"/>
          </p:nvPr>
        </p:nvSpPr>
        <p:spPr>
          <a:xfrm>
            <a:off x="1028050" y="1321000"/>
            <a:ext cx="3101100" cy="1020000"/>
          </a:xfrm>
          <a:prstGeom prst="rect">
            <a:avLst/>
          </a:prstGeom>
        </p:spPr>
        <p:txBody>
          <a:bodyPr lIns="91425" tIns="91425" rIns="91425" bIns="91425" anchor="ctr" anchorCtr="0">
            <a:noAutofit/>
          </a:bodyPr>
          <a:lstStyle/>
          <a:p>
            <a:pPr lvl="0">
              <a:spcBef>
                <a:spcPts val="0"/>
              </a:spcBef>
              <a:buNone/>
            </a:pPr>
            <a:r>
              <a:rPr lang="en" dirty="0"/>
              <a:t>Wireframes </a:t>
            </a:r>
          </a:p>
          <a:p>
            <a:pPr lvl="0">
              <a:spcBef>
                <a:spcPts val="0"/>
              </a:spcBef>
              <a:buNone/>
            </a:pPr>
            <a:r>
              <a:rPr lang="en" dirty="0" smtClean="0"/>
              <a:t>high </a:t>
            </a:r>
            <a:r>
              <a:rPr lang="en" dirty="0"/>
              <a:t>fidelity</a:t>
            </a:r>
          </a:p>
        </p:txBody>
      </p:sp>
      <p:sp>
        <p:nvSpPr>
          <p:cNvPr id="193" name="Shape 193"/>
          <p:cNvSpPr txBox="1">
            <a:spLocks noGrp="1"/>
          </p:cNvSpPr>
          <p:nvPr>
            <p:ph type="subTitle" idx="1"/>
          </p:nvPr>
        </p:nvSpPr>
        <p:spPr>
          <a:xfrm>
            <a:off x="1028050" y="2547400"/>
            <a:ext cx="3060300" cy="378900"/>
          </a:xfrm>
          <a:prstGeom prst="rect">
            <a:avLst/>
          </a:prstGeom>
        </p:spPr>
        <p:txBody>
          <a:bodyPr lIns="91425" tIns="91425" rIns="91425" bIns="91425" anchor="ctr" anchorCtr="0">
            <a:noAutofit/>
          </a:bodyPr>
          <a:lstStyle/>
          <a:p>
            <a:pPr lvl="0">
              <a:spcBef>
                <a:spcPts val="0"/>
              </a:spcBef>
              <a:buNone/>
            </a:pPr>
            <a:r>
              <a:rPr lang="en" dirty="0"/>
              <a:t>My Thai Star - Devon </a:t>
            </a:r>
            <a:r>
              <a:rPr lang="en" dirty="0" smtClean="0"/>
              <a:t>Example</a:t>
            </a:r>
          </a:p>
          <a:p>
            <a:pPr lvl="0">
              <a:spcBef>
                <a:spcPts val="0"/>
              </a:spcBef>
              <a:buNone/>
            </a:pPr>
            <a:r>
              <a:rPr lang="en" b="1" dirty="0" smtClean="0"/>
              <a:t>SPRINT 1</a:t>
            </a:r>
            <a:endParaRPr lang="e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67430" y="831901"/>
            <a:ext cx="3246964" cy="3821700"/>
          </a:xfrm>
          <a:prstGeom prst="rect">
            <a:avLst/>
          </a:prstGeom>
        </p:spPr>
      </p:pic>
      <p:sp>
        <p:nvSpPr>
          <p:cNvPr id="258" name="Shape 258"/>
          <p:cNvSpPr/>
          <p:nvPr/>
        </p:nvSpPr>
        <p:spPr>
          <a:xfrm>
            <a:off x="482600" y="831900"/>
            <a:ext cx="3246900" cy="382170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Invite friends: </a:t>
            </a:r>
            <a:r>
              <a:rPr lang="en" sz="1800">
                <a:solidFill>
                  <a:srgbClr val="FFFFFF"/>
                </a:solidFill>
              </a:rPr>
              <a:t>Revoke accepted invite</a:t>
            </a:r>
          </a:p>
        </p:txBody>
      </p:sp>
      <p:sp>
        <p:nvSpPr>
          <p:cNvPr id="261" name="Shape 261"/>
          <p:cNvSpPr txBox="1">
            <a:spLocks noGrp="1"/>
          </p:cNvSpPr>
          <p:nvPr>
            <p:ph type="body" idx="2"/>
          </p:nvPr>
        </p:nvSpPr>
        <p:spPr>
          <a:xfrm>
            <a:off x="5453925" y="2085625"/>
            <a:ext cx="3229500" cy="1203000"/>
          </a:xfrm>
          <a:prstGeom prst="rect">
            <a:avLst/>
          </a:prstGeom>
        </p:spPr>
        <p:txBody>
          <a:bodyPr lIns="91425" tIns="91425" rIns="91425" bIns="91425" anchor="ctr" anchorCtr="0">
            <a:noAutofit/>
          </a:bodyPr>
          <a:lstStyle/>
          <a:p>
            <a:pPr lvl="0">
              <a:spcBef>
                <a:spcPts val="0"/>
              </a:spcBef>
              <a:buClr>
                <a:schemeClr val="dk1"/>
              </a:buClr>
              <a:buSzPct val="91666"/>
              <a:buFont typeface="Arial"/>
              <a:buNone/>
            </a:pPr>
            <a:r>
              <a:rPr lang="en" sz="1200" b="1">
                <a:solidFill>
                  <a:schemeClr val="accent1"/>
                </a:solidFill>
              </a:rPr>
              <a:t>EMAIL NEWSLETTER UI</a:t>
            </a:r>
          </a:p>
          <a:p>
            <a:pPr lvl="0" rtl="0">
              <a:spcBef>
                <a:spcPts val="0"/>
              </a:spcBef>
              <a:buNone/>
            </a:pPr>
            <a:r>
              <a:rPr lang="en" sz="1200">
                <a:solidFill>
                  <a:schemeClr val="accent1"/>
                </a:solidFill>
              </a:rPr>
              <a:t>Email decline invitation</a:t>
            </a:r>
          </a:p>
        </p:txBody>
      </p:sp>
      <p:cxnSp>
        <p:nvCxnSpPr>
          <p:cNvPr id="262" name="Shape 262"/>
          <p:cNvCxnSpPr>
            <a:endCxn id="261" idx="1"/>
          </p:cNvCxnSpPr>
          <p:nvPr/>
        </p:nvCxnSpPr>
        <p:spPr>
          <a:xfrm rot="10800000" flipH="1">
            <a:off x="3746925" y="2687125"/>
            <a:ext cx="17070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86" name="Shape 28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rtl="0">
              <a:spcBef>
                <a:spcPts val="0"/>
              </a:spcBef>
              <a:buNone/>
            </a:pPr>
            <a:r>
              <a:rPr lang="en"/>
              <a:t>Digital menu</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74599" y="771500"/>
            <a:ext cx="4178746" cy="3867930"/>
          </a:xfrm>
          <a:prstGeom prst="rect">
            <a:avLst/>
          </a:prstGeom>
        </p:spPr>
      </p:pic>
      <p:sp>
        <p:nvSpPr>
          <p:cNvPr id="291" name="Shape 291"/>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Filter menu</a:t>
            </a:r>
          </a:p>
        </p:txBody>
      </p:sp>
      <p:sp>
        <p:nvSpPr>
          <p:cNvPr id="293" name="Shape 293"/>
          <p:cNvSpPr txBox="1">
            <a:spLocks noGrp="1"/>
          </p:cNvSpPr>
          <p:nvPr>
            <p:ph type="body" idx="2"/>
          </p:nvPr>
        </p:nvSpPr>
        <p:spPr>
          <a:xfrm>
            <a:off x="5591090" y="1995670"/>
            <a:ext cx="3229500" cy="1203000"/>
          </a:xfrm>
          <a:prstGeom prst="rect">
            <a:avLst/>
          </a:prstGeom>
        </p:spPr>
        <p:txBody>
          <a:bodyPr lIns="91425" tIns="91425" rIns="91425" bIns="91425" anchor="ctr" anchorCtr="0">
            <a:noAutofit/>
          </a:bodyPr>
          <a:lstStyle/>
          <a:p>
            <a:pPr lvl="0">
              <a:spcBef>
                <a:spcPts val="0"/>
              </a:spcBef>
              <a:buClr>
                <a:schemeClr val="dk1"/>
              </a:buClr>
              <a:buSzPct val="91666"/>
              <a:buFont typeface="Arial"/>
              <a:buNone/>
            </a:pPr>
            <a:r>
              <a:rPr lang="en" sz="1200" b="1">
                <a:solidFill>
                  <a:schemeClr val="accent1"/>
                </a:solidFill>
              </a:rPr>
              <a:t>MENU UI</a:t>
            </a:r>
          </a:p>
          <a:p>
            <a:pPr lvl="0" rtl="0">
              <a:spcBef>
                <a:spcPts val="0"/>
              </a:spcBef>
              <a:buClr>
                <a:schemeClr val="dk1"/>
              </a:buClr>
              <a:buSzPct val="91666"/>
              <a:buFont typeface="Arial"/>
              <a:buNone/>
            </a:pPr>
            <a:r>
              <a:rPr lang="en" sz="1200">
                <a:solidFill>
                  <a:schemeClr val="accent1"/>
                </a:solidFill>
              </a:rPr>
              <a:t>Filters</a:t>
            </a:r>
          </a:p>
        </p:txBody>
      </p:sp>
      <p:sp>
        <p:nvSpPr>
          <p:cNvPr id="294" name="Shape 294"/>
          <p:cNvSpPr/>
          <p:nvPr/>
        </p:nvSpPr>
        <p:spPr>
          <a:xfrm>
            <a:off x="449100" y="987530"/>
            <a:ext cx="4204245" cy="86412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95" name="Shape 295"/>
          <p:cNvCxnSpPr>
            <a:stCxn id="294" idx="3"/>
            <a:endCxn id="293" idx="1"/>
          </p:cNvCxnSpPr>
          <p:nvPr/>
        </p:nvCxnSpPr>
        <p:spPr>
          <a:xfrm>
            <a:off x="4653345" y="1419590"/>
            <a:ext cx="937745" cy="117758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85374" y="846562"/>
            <a:ext cx="4151246" cy="386649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16511" y="1511185"/>
            <a:ext cx="2460222" cy="2277230"/>
          </a:xfrm>
          <a:prstGeom prst="rect">
            <a:avLst/>
          </a:prstGeom>
        </p:spPr>
      </p:pic>
      <p:sp>
        <p:nvSpPr>
          <p:cNvPr id="300" name="Shape 300"/>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Define order</a:t>
            </a:r>
          </a:p>
        </p:txBody>
      </p:sp>
      <p:sp>
        <p:nvSpPr>
          <p:cNvPr id="302" name="Shape 302"/>
          <p:cNvSpPr txBox="1">
            <a:spLocks noGrp="1"/>
          </p:cNvSpPr>
          <p:nvPr>
            <p:ph type="body" idx="2"/>
          </p:nvPr>
        </p:nvSpPr>
        <p:spPr>
          <a:xfrm>
            <a:off x="3676255" y="2362200"/>
            <a:ext cx="994500" cy="536400"/>
          </a:xfrm>
          <a:prstGeom prst="rect">
            <a:avLst/>
          </a:prstGeom>
        </p:spPr>
        <p:txBody>
          <a:bodyPr lIns="91425" tIns="91425" rIns="91425" bIns="91425" anchor="ctr" anchorCtr="0">
            <a:noAutofit/>
          </a:bodyPr>
          <a:lstStyle/>
          <a:p>
            <a:pPr lvl="0" rtl="0">
              <a:spcBef>
                <a:spcPts val="0"/>
              </a:spcBef>
              <a:buNone/>
            </a:pPr>
            <a:r>
              <a:rPr lang="en" sz="1200" b="1" dirty="0">
                <a:solidFill>
                  <a:schemeClr val="accent1"/>
                </a:solidFill>
              </a:rPr>
              <a:t>MENU UI</a:t>
            </a:r>
          </a:p>
          <a:p>
            <a:pPr lvl="0" rtl="0">
              <a:spcBef>
                <a:spcPts val="0"/>
              </a:spcBef>
              <a:buNone/>
            </a:pPr>
            <a:r>
              <a:rPr lang="en" sz="1200" dirty="0">
                <a:solidFill>
                  <a:schemeClr val="accent1"/>
                </a:solidFill>
              </a:rPr>
              <a:t>Select dishes</a:t>
            </a:r>
          </a:p>
        </p:txBody>
      </p:sp>
      <p:sp>
        <p:nvSpPr>
          <p:cNvPr id="303" name="Shape 303"/>
          <p:cNvSpPr/>
          <p:nvPr/>
        </p:nvSpPr>
        <p:spPr>
          <a:xfrm>
            <a:off x="449100" y="2139690"/>
            <a:ext cx="2380023" cy="151221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04" name="Shape 304"/>
          <p:cNvCxnSpPr>
            <a:stCxn id="303" idx="2"/>
            <a:endCxn id="302" idx="1"/>
          </p:cNvCxnSpPr>
          <p:nvPr/>
        </p:nvCxnSpPr>
        <p:spPr>
          <a:xfrm rot="5400000" flipH="1" flipV="1">
            <a:off x="2146933" y="2122578"/>
            <a:ext cx="1021500" cy="2037143"/>
          </a:xfrm>
          <a:prstGeom prst="bentConnector4">
            <a:avLst>
              <a:gd name="adj1" fmla="val -22379"/>
              <a:gd name="adj2" fmla="val 79208"/>
            </a:avLst>
          </a:prstGeom>
          <a:noFill/>
          <a:ln w="19050" cap="flat" cmpd="sng">
            <a:solidFill>
              <a:srgbClr val="E69138"/>
            </a:solidFill>
            <a:prstDash val="solid"/>
            <a:round/>
            <a:headEnd type="oval" w="lg" len="lg"/>
            <a:tailEnd type="triangle" w="lg" len="lg"/>
          </a:ln>
        </p:spPr>
      </p:cxnSp>
      <p:sp>
        <p:nvSpPr>
          <p:cNvPr id="306" name="Shape 306"/>
          <p:cNvSpPr/>
          <p:nvPr/>
        </p:nvSpPr>
        <p:spPr>
          <a:xfrm>
            <a:off x="7596420" y="843510"/>
            <a:ext cx="1440200" cy="3866478"/>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07" name="Shape 307"/>
          <p:cNvCxnSpPr>
            <a:stCxn id="302" idx="0"/>
            <a:endCxn id="306" idx="0"/>
          </p:cNvCxnSpPr>
          <p:nvPr/>
        </p:nvCxnSpPr>
        <p:spPr>
          <a:xfrm rot="5400000" flipH="1" flipV="1">
            <a:off x="5485667" y="-468652"/>
            <a:ext cx="1518690" cy="4143015"/>
          </a:xfrm>
          <a:prstGeom prst="bentConnector3">
            <a:avLst>
              <a:gd name="adj1" fmla="val 115052"/>
            </a:avLst>
          </a:prstGeom>
          <a:noFill/>
          <a:ln w="19050" cap="flat" cmpd="sng">
            <a:solidFill>
              <a:schemeClr val="accent1"/>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Order the order</a:t>
            </a:r>
          </a:p>
        </p:txBody>
      </p:sp>
      <p:sp>
        <p:nvSpPr>
          <p:cNvPr id="315" name="Shape 315"/>
          <p:cNvSpPr txBox="1">
            <a:spLocks noGrp="1"/>
          </p:cNvSpPr>
          <p:nvPr>
            <p:ph type="body" idx="2"/>
          </p:nvPr>
        </p:nvSpPr>
        <p:spPr>
          <a:xfrm>
            <a:off x="647425" y="611537"/>
            <a:ext cx="2453100" cy="482700"/>
          </a:xfrm>
          <a:prstGeom prst="rect">
            <a:avLst/>
          </a:prstGeom>
        </p:spPr>
        <p:txBody>
          <a:bodyPr lIns="91425" tIns="91425" rIns="91425" bIns="91425" anchor="ctr" anchorCtr="0">
            <a:noAutofit/>
          </a:bodyPr>
          <a:lstStyle/>
          <a:p>
            <a:pPr lvl="0" rtl="0">
              <a:spcBef>
                <a:spcPts val="0"/>
              </a:spcBef>
              <a:buNone/>
            </a:pPr>
            <a:r>
              <a:rPr lang="en" sz="1200" b="1">
                <a:solidFill>
                  <a:schemeClr val="accent1"/>
                </a:solidFill>
              </a:rPr>
              <a:t>MENU UI ORDER THE ORDER</a:t>
            </a:r>
          </a:p>
          <a:p>
            <a:pPr lvl="0" rtl="0">
              <a:spcBef>
                <a:spcPts val="0"/>
              </a:spcBef>
              <a:buNone/>
            </a:pPr>
            <a:r>
              <a:rPr lang="en" sz="1200">
                <a:solidFill>
                  <a:schemeClr val="accent1"/>
                </a:solidFill>
              </a:rPr>
              <a:t>Send order</a:t>
            </a:r>
          </a:p>
        </p:txBody>
      </p:sp>
      <p:sp>
        <p:nvSpPr>
          <p:cNvPr id="316" name="Shape 316"/>
          <p:cNvSpPr txBox="1">
            <a:spLocks noGrp="1"/>
          </p:cNvSpPr>
          <p:nvPr>
            <p:ph type="body" idx="2"/>
          </p:nvPr>
        </p:nvSpPr>
        <p:spPr>
          <a:xfrm>
            <a:off x="5472300" y="611537"/>
            <a:ext cx="2453100" cy="482700"/>
          </a:xfrm>
          <a:prstGeom prst="rect">
            <a:avLst/>
          </a:prstGeom>
        </p:spPr>
        <p:txBody>
          <a:bodyPr lIns="91425" tIns="91425" rIns="91425" bIns="91425" anchor="ctr" anchorCtr="0">
            <a:noAutofit/>
          </a:bodyPr>
          <a:lstStyle/>
          <a:p>
            <a:pPr lvl="0" rtl="0">
              <a:spcBef>
                <a:spcPts val="0"/>
              </a:spcBef>
              <a:buNone/>
            </a:pPr>
            <a:r>
              <a:rPr lang="en" sz="1200" b="1">
                <a:solidFill>
                  <a:schemeClr val="accent1"/>
                </a:solidFill>
              </a:rPr>
              <a:t>EMAIL NEWSLETTER UI</a:t>
            </a:r>
          </a:p>
          <a:p>
            <a:pPr lvl="0" rtl="0">
              <a:spcBef>
                <a:spcPts val="0"/>
              </a:spcBef>
              <a:buNone/>
            </a:pPr>
            <a:r>
              <a:rPr lang="en" sz="1200">
                <a:solidFill>
                  <a:schemeClr val="accent1"/>
                </a:solidFill>
              </a:rPr>
              <a:t>Order confirmation</a:t>
            </a: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11029" y="1125574"/>
            <a:ext cx="3872081" cy="36064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441819" y="1059540"/>
            <a:ext cx="3090731" cy="363781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9440" y="726042"/>
            <a:ext cx="4251317" cy="3959698"/>
          </a:xfrm>
          <a:prstGeom prst="rect">
            <a:avLst/>
          </a:prstGeom>
        </p:spPr>
      </p:pic>
      <p:sp>
        <p:nvSpPr>
          <p:cNvPr id="321" name="Shape 321"/>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Digital menu: </a:t>
            </a:r>
            <a:r>
              <a:rPr lang="en" sz="1800">
                <a:solidFill>
                  <a:srgbClr val="FFFFFF"/>
                </a:solidFill>
              </a:rPr>
              <a:t>Order the order - precondition for ordering</a:t>
            </a:r>
          </a:p>
        </p:txBody>
      </p:sp>
      <p:sp>
        <p:nvSpPr>
          <p:cNvPr id="323" name="Shape 323"/>
          <p:cNvSpPr/>
          <p:nvPr/>
        </p:nvSpPr>
        <p:spPr>
          <a:xfrm>
            <a:off x="3347830" y="2427730"/>
            <a:ext cx="1523120" cy="225801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4" name="Shape 324"/>
          <p:cNvSpPr txBox="1">
            <a:spLocks noGrp="1"/>
          </p:cNvSpPr>
          <p:nvPr>
            <p:ph type="body" idx="2"/>
          </p:nvPr>
        </p:nvSpPr>
        <p:spPr>
          <a:xfrm>
            <a:off x="6167573" y="2907450"/>
            <a:ext cx="2453100" cy="1203000"/>
          </a:xfrm>
          <a:prstGeom prst="rect">
            <a:avLst/>
          </a:prstGeom>
        </p:spPr>
        <p:txBody>
          <a:bodyPr lIns="91425" tIns="91425" rIns="91425" bIns="91425" anchor="ctr" anchorCtr="0">
            <a:noAutofit/>
          </a:bodyPr>
          <a:lstStyle/>
          <a:p>
            <a:pPr lvl="0">
              <a:spcBef>
                <a:spcPts val="0"/>
              </a:spcBef>
              <a:buNone/>
            </a:pPr>
            <a:r>
              <a:rPr lang="en" sz="1200" b="1">
                <a:solidFill>
                  <a:schemeClr val="accent1"/>
                </a:solidFill>
              </a:rPr>
              <a:t>MENU UI ORDER THE ORDER</a:t>
            </a:r>
          </a:p>
          <a:p>
            <a:pPr lvl="0" rtl="0">
              <a:spcBef>
                <a:spcPts val="0"/>
              </a:spcBef>
              <a:buClr>
                <a:schemeClr val="dk1"/>
              </a:buClr>
              <a:buSzPct val="91666"/>
              <a:buFont typeface="Arial"/>
              <a:buNone/>
            </a:pPr>
            <a:r>
              <a:rPr lang="en" sz="1200" b="1">
                <a:solidFill>
                  <a:schemeClr val="accent1"/>
                </a:solidFill>
              </a:rPr>
              <a:t>precondition for ordering</a:t>
            </a:r>
          </a:p>
          <a:p>
            <a:pPr lvl="0" rtl="0">
              <a:spcBef>
                <a:spcPts val="0"/>
              </a:spcBef>
              <a:buNone/>
            </a:pPr>
            <a:r>
              <a:rPr lang="en" sz="1200">
                <a:solidFill>
                  <a:schemeClr val="accent1"/>
                </a:solidFill>
              </a:rPr>
              <a:t>You need book a table or introduce an invitatio ID to order menu.</a:t>
            </a:r>
          </a:p>
        </p:txBody>
      </p:sp>
      <p:cxnSp>
        <p:nvCxnSpPr>
          <p:cNvPr id="325" name="Shape 325"/>
          <p:cNvCxnSpPr>
            <a:endCxn id="324" idx="1"/>
          </p:cNvCxnSpPr>
          <p:nvPr/>
        </p:nvCxnSpPr>
        <p:spPr>
          <a:xfrm rot="10800000" flipH="1">
            <a:off x="4870973" y="3508950"/>
            <a:ext cx="12966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s-ES_tradnl"/>
          </a:p>
        </p:txBody>
      </p:sp>
      <p:sp>
        <p:nvSpPr>
          <p:cNvPr id="6" name="Text Placeholder 5"/>
          <p:cNvSpPr>
            <a:spLocks noGrp="1"/>
          </p:cNvSpPr>
          <p:nvPr>
            <p:ph type="body" idx="2"/>
          </p:nvPr>
        </p:nvSpPr>
        <p:spPr/>
        <p:txBody>
          <a:bodyPr/>
          <a:lstStyle/>
          <a:p>
            <a:endParaRPr lang="es-ES_tradnl"/>
          </a:p>
        </p:txBody>
      </p:sp>
    </p:spTree>
    <p:extLst>
      <p:ext uri="{BB962C8B-B14F-4D97-AF65-F5344CB8AC3E}">
        <p14:creationId xmlns:p14="http://schemas.microsoft.com/office/powerpoint/2010/main" xmlns="" val="453427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539440" y="1059540"/>
            <a:ext cx="3303600" cy="3286760"/>
          </a:xfrm>
          <a:prstGeom prst="rect">
            <a:avLst/>
          </a:prstGeom>
        </p:spPr>
        <p:txBody>
          <a:bodyPr lIns="91425" tIns="91425" rIns="91425" bIns="91425" anchor="t" anchorCtr="0">
            <a:noAutofit/>
          </a:bodyPr>
          <a:lstStyle/>
          <a:p>
            <a:pPr lvl="0">
              <a:spcBef>
                <a:spcPts val="0"/>
              </a:spcBef>
              <a:buNone/>
            </a:pPr>
            <a:r>
              <a:rPr lang="en" sz="1200" b="1" dirty="0">
                <a:solidFill>
                  <a:srgbClr val="999999"/>
                </a:solidFill>
              </a:rPr>
              <a:t>Invite friends</a:t>
            </a:r>
          </a:p>
          <a:p>
            <a:pPr marL="171450" indent="-171450"/>
            <a:r>
              <a:rPr lang="en" sz="1200" dirty="0" smtClean="0">
                <a:solidFill>
                  <a:srgbClr val="999999"/>
                </a:solidFill>
              </a:rPr>
              <a:t>Create </a:t>
            </a:r>
            <a:r>
              <a:rPr lang="en" sz="1200" dirty="0">
                <a:solidFill>
                  <a:srgbClr val="999999"/>
                </a:solidFill>
              </a:rPr>
              <a:t>invite for </a:t>
            </a:r>
            <a:r>
              <a:rPr lang="en" sz="1200" dirty="0" smtClean="0">
                <a:solidFill>
                  <a:srgbClr val="999999"/>
                </a:solidFill>
              </a:rPr>
              <a:t>friends</a:t>
            </a:r>
          </a:p>
          <a:p>
            <a:pPr marL="171450" indent="-171450"/>
            <a:r>
              <a:rPr lang="es-ES_tradnl" sz="1200" dirty="0" err="1" smtClean="0">
                <a:solidFill>
                  <a:srgbClr val="999999"/>
                </a:solidFill>
              </a:rPr>
              <a:t>Create</a:t>
            </a:r>
            <a:r>
              <a:rPr lang="en" sz="1200" dirty="0" smtClean="0">
                <a:solidFill>
                  <a:srgbClr val="999999"/>
                </a:solidFill>
              </a:rPr>
              <a:t> reservation</a:t>
            </a:r>
          </a:p>
          <a:p>
            <a:pPr marL="171450" indent="-171450"/>
            <a:r>
              <a:rPr lang="en" sz="1200" dirty="0" smtClean="0">
                <a:solidFill>
                  <a:srgbClr val="999999"/>
                </a:solidFill>
              </a:rPr>
              <a:t>Cancel invite</a:t>
            </a:r>
          </a:p>
          <a:p>
            <a:pPr marL="171450" indent="-171450"/>
            <a:r>
              <a:rPr lang="en" sz="1200" dirty="0" smtClean="0">
                <a:solidFill>
                  <a:srgbClr val="999999"/>
                </a:solidFill>
              </a:rPr>
              <a:t>Handle invite</a:t>
            </a:r>
          </a:p>
          <a:p>
            <a:pPr marL="171450" indent="-171450"/>
            <a:r>
              <a:rPr lang="en" sz="1200" dirty="0" smtClean="0">
                <a:solidFill>
                  <a:srgbClr val="999999"/>
                </a:solidFill>
              </a:rPr>
              <a:t>Revoke accepted invite</a:t>
            </a:r>
            <a:endParaRPr lang="en" sz="1200" dirty="0">
              <a:solidFill>
                <a:srgbClr val="999999"/>
              </a:solidFill>
            </a:endParaRPr>
          </a:p>
          <a:p>
            <a:pPr lvl="0">
              <a:spcBef>
                <a:spcPts val="0"/>
              </a:spcBef>
              <a:buNone/>
            </a:pPr>
            <a:endParaRPr lang="en" sz="1200" dirty="0">
              <a:solidFill>
                <a:srgbClr val="999999"/>
              </a:solidFill>
            </a:endParaRPr>
          </a:p>
          <a:p>
            <a:pPr marL="0" lvl="0" indent="0" rtl="0">
              <a:spcBef>
                <a:spcPts val="0"/>
              </a:spcBef>
              <a:buNone/>
            </a:pPr>
            <a:r>
              <a:rPr lang="en" sz="1200" b="1" dirty="0" smtClean="0">
                <a:solidFill>
                  <a:srgbClr val="999999"/>
                </a:solidFill>
              </a:rPr>
              <a:t>Digital </a:t>
            </a:r>
            <a:r>
              <a:rPr lang="en" sz="1200" b="1" dirty="0">
                <a:solidFill>
                  <a:srgbClr val="999999"/>
                </a:solidFill>
              </a:rPr>
              <a:t>menu</a:t>
            </a:r>
          </a:p>
          <a:p>
            <a:pPr marL="171450" indent="-171450"/>
            <a:r>
              <a:rPr lang="en" sz="1200" dirty="0" smtClean="0">
                <a:solidFill>
                  <a:srgbClr val="999999"/>
                </a:solidFill>
              </a:rPr>
              <a:t>Filter menu</a:t>
            </a:r>
          </a:p>
          <a:p>
            <a:pPr marL="171450" indent="-171450"/>
            <a:r>
              <a:rPr lang="en" sz="1200" dirty="0" smtClean="0">
                <a:solidFill>
                  <a:srgbClr val="999999"/>
                </a:solidFill>
              </a:rPr>
              <a:t>Define order</a:t>
            </a:r>
          </a:p>
          <a:p>
            <a:pPr marL="171450" indent="-171450"/>
            <a:r>
              <a:rPr lang="en" sz="1200" dirty="0" smtClean="0">
                <a:solidFill>
                  <a:srgbClr val="999999"/>
                </a:solidFill>
              </a:rPr>
              <a:t>Order </a:t>
            </a:r>
            <a:r>
              <a:rPr lang="en" sz="1200" dirty="0">
                <a:solidFill>
                  <a:srgbClr val="999999"/>
                </a:solidFill>
              </a:rPr>
              <a:t>the </a:t>
            </a:r>
            <a:r>
              <a:rPr lang="en" sz="1200" dirty="0" smtClean="0">
                <a:solidFill>
                  <a:srgbClr val="999999"/>
                </a:solidFill>
              </a:rPr>
              <a:t>order</a:t>
            </a:r>
            <a:endParaRPr sz="1200" dirty="0">
              <a:solidFill>
                <a:srgbClr val="999999"/>
              </a:solidFill>
            </a:endParaRPr>
          </a:p>
          <a:p>
            <a:pPr marL="0" lvl="0" indent="457200" rtl="0">
              <a:spcBef>
                <a:spcPts val="0"/>
              </a:spcBef>
              <a:buNone/>
            </a:pPr>
            <a:r>
              <a:rPr lang="en" sz="1200" dirty="0">
                <a:solidFill>
                  <a:srgbClr val="999999"/>
                </a:solidFill>
              </a:rPr>
              <a:t>	</a:t>
            </a:r>
          </a:p>
          <a:p>
            <a:pPr marL="0" lvl="0" indent="0" rtl="0">
              <a:spcBef>
                <a:spcPts val="0"/>
              </a:spcBef>
              <a:buNone/>
            </a:pPr>
            <a:endParaRPr sz="1200" dirty="0"/>
          </a:p>
          <a:p>
            <a:pPr marL="457200" lvl="0" indent="0" rtl="0">
              <a:spcBef>
                <a:spcPts val="0"/>
              </a:spcBef>
              <a:buNone/>
            </a:pPr>
            <a:endParaRPr sz="1200" dirty="0"/>
          </a:p>
          <a:p>
            <a:pPr marL="457200" lvl="0" indent="0">
              <a:spcBef>
                <a:spcPts val="0"/>
              </a:spcBef>
              <a:buNone/>
            </a:pPr>
            <a:endParaRPr sz="1200" dirty="0"/>
          </a:p>
        </p:txBody>
      </p:sp>
      <p:sp>
        <p:nvSpPr>
          <p:cNvPr id="199" name="Shape 199"/>
          <p:cNvSpPr txBox="1">
            <a:spLocks noGrp="1"/>
          </p:cNvSpPr>
          <p:nvPr>
            <p:ph type="title"/>
          </p:nvPr>
        </p:nvSpPr>
        <p:spPr>
          <a:xfrm>
            <a:off x="449100" y="0"/>
            <a:ext cx="7820700" cy="591300"/>
          </a:xfrm>
          <a:prstGeom prst="rect">
            <a:avLst/>
          </a:prstGeom>
        </p:spPr>
        <p:txBody>
          <a:bodyPr lIns="91425" tIns="91425" rIns="91425" bIns="91425" anchor="ctr" anchorCtr="0">
            <a:noAutofit/>
          </a:bodyPr>
          <a:lstStyle/>
          <a:p>
            <a:pPr lvl="0">
              <a:spcBef>
                <a:spcPts val="0"/>
              </a:spcBef>
              <a:buNone/>
            </a:pPr>
            <a:r>
              <a:rPr lang="en"/>
              <a:t>Index</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06" name="Shape 20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a:spcBef>
                <a:spcPts val="0"/>
              </a:spcBef>
              <a:buNone/>
            </a:pPr>
            <a:r>
              <a:rPr lang="en"/>
              <a:t>Invite friends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n" sz="1800" b="1">
                <a:solidFill>
                  <a:srgbClr val="FFFFFF"/>
                </a:solidFill>
              </a:rPr>
              <a:t>Invite friends: </a:t>
            </a:r>
            <a:r>
              <a:rPr lang="en" sz="1800">
                <a:solidFill>
                  <a:srgbClr val="FFFFFF"/>
                </a:solidFill>
              </a:rPr>
              <a:t>Create invite for friends</a:t>
            </a: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22785" y="699490"/>
            <a:ext cx="4049215" cy="3945475"/>
          </a:xfrm>
          <a:prstGeom prst="rect">
            <a:avLst/>
          </a:prstGeom>
        </p:spPr>
      </p:pic>
      <p:sp>
        <p:nvSpPr>
          <p:cNvPr id="11" name="Shape 223"/>
          <p:cNvSpPr txBox="1">
            <a:spLocks noGrp="1"/>
          </p:cNvSpPr>
          <p:nvPr>
            <p:ph type="body" idx="2"/>
          </p:nvPr>
        </p:nvSpPr>
        <p:spPr>
          <a:xfrm>
            <a:off x="5604293" y="1696230"/>
            <a:ext cx="3229500" cy="120300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Link to book table</a:t>
            </a:r>
            <a:endParaRPr lang="en" sz="1200" dirty="0">
              <a:solidFill>
                <a:schemeClr val="accent1"/>
              </a:solidFill>
            </a:endParaRPr>
          </a:p>
        </p:txBody>
      </p:sp>
      <p:sp>
        <p:nvSpPr>
          <p:cNvPr id="12" name="Shape 225"/>
          <p:cNvSpPr/>
          <p:nvPr/>
        </p:nvSpPr>
        <p:spPr>
          <a:xfrm>
            <a:off x="3662520" y="699490"/>
            <a:ext cx="405410" cy="21603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225"/>
          <p:cNvSpPr/>
          <p:nvPr/>
        </p:nvSpPr>
        <p:spPr>
          <a:xfrm>
            <a:off x="2987780" y="3867930"/>
            <a:ext cx="504070" cy="21603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5" name="Elbow Connector 14"/>
          <p:cNvCxnSpPr>
            <a:stCxn id="12" idx="2"/>
            <a:endCxn id="11" idx="1"/>
          </p:cNvCxnSpPr>
          <p:nvPr/>
        </p:nvCxnSpPr>
        <p:spPr>
          <a:xfrm rot="16200000" flipH="1">
            <a:off x="4043654" y="737091"/>
            <a:ext cx="1382210" cy="17390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1" idx="1"/>
          </p:cNvCxnSpPr>
          <p:nvPr/>
        </p:nvCxnSpPr>
        <p:spPr>
          <a:xfrm flipV="1">
            <a:off x="3491850" y="2297730"/>
            <a:ext cx="2112443" cy="1678215"/>
          </a:xfrm>
          <a:prstGeom prst="bentConnector3">
            <a:avLst>
              <a:gd name="adj1" fmla="val 17726"/>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Clr>
                <a:schemeClr val="dk1"/>
              </a:buClr>
              <a:buSzPct val="61111"/>
              <a:buFont typeface="Arial"/>
              <a:buNone/>
            </a:pPr>
            <a:r>
              <a:rPr lang="en" sz="1800" b="1">
                <a:solidFill>
                  <a:srgbClr val="FFFFFF"/>
                </a:solidFill>
              </a:rPr>
              <a:t>Invite friends: </a:t>
            </a:r>
            <a:r>
              <a:rPr lang="en" sz="1800">
                <a:solidFill>
                  <a:srgbClr val="FFFFFF"/>
                </a:solidFill>
              </a:rPr>
              <a:t>Create invite for friends</a:t>
            </a: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9390" y="1203560"/>
            <a:ext cx="4325440" cy="31171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644010" y="1209392"/>
            <a:ext cx="4264893" cy="3108790"/>
          </a:xfrm>
          <a:prstGeom prst="rect">
            <a:avLst/>
          </a:prstGeom>
        </p:spPr>
      </p:pic>
      <p:sp>
        <p:nvSpPr>
          <p:cNvPr id="11" name="Shape 225"/>
          <p:cNvSpPr/>
          <p:nvPr/>
        </p:nvSpPr>
        <p:spPr>
          <a:xfrm>
            <a:off x="174550" y="1419590"/>
            <a:ext cx="4325440" cy="21603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 name="Elbow Connector 5"/>
          <p:cNvCxnSpPr>
            <a:stCxn id="11" idx="0"/>
          </p:cNvCxnSpPr>
          <p:nvPr/>
        </p:nvCxnSpPr>
        <p:spPr>
          <a:xfrm rot="5400000" flipH="1" flipV="1">
            <a:off x="2446495" y="734285"/>
            <a:ext cx="576080" cy="79453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Shape 223"/>
          <p:cNvSpPr txBox="1">
            <a:spLocks noGrp="1"/>
          </p:cNvSpPr>
          <p:nvPr>
            <p:ph type="body" idx="2"/>
          </p:nvPr>
        </p:nvSpPr>
        <p:spPr>
          <a:xfrm>
            <a:off x="3134796" y="678916"/>
            <a:ext cx="3229500" cy="32748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Tab navigation for invite friends or book table</a:t>
            </a:r>
            <a:endParaRPr lang="en" sz="1200" dirty="0">
              <a:solidFill>
                <a:schemeClr val="accent1"/>
              </a:solidFill>
            </a:endParaRPr>
          </a:p>
        </p:txBody>
      </p:sp>
      <p:sp>
        <p:nvSpPr>
          <p:cNvPr id="16" name="Shape 225"/>
          <p:cNvSpPr/>
          <p:nvPr/>
        </p:nvSpPr>
        <p:spPr>
          <a:xfrm>
            <a:off x="3923910" y="1799397"/>
            <a:ext cx="151277" cy="151277"/>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9" name="Elbow Connector 8"/>
          <p:cNvCxnSpPr>
            <a:stCxn id="16" idx="3"/>
          </p:cNvCxnSpPr>
          <p:nvPr/>
        </p:nvCxnSpPr>
        <p:spPr>
          <a:xfrm>
            <a:off x="4075187" y="1875036"/>
            <a:ext cx="1937013" cy="884558"/>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Left-Right Arrow 9"/>
          <p:cNvSpPr/>
          <p:nvPr/>
        </p:nvSpPr>
        <p:spPr>
          <a:xfrm>
            <a:off x="1979640" y="1419590"/>
            <a:ext cx="792110" cy="1440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eft-Right Arrow 11"/>
          <p:cNvSpPr/>
          <p:nvPr/>
        </p:nvSpPr>
        <p:spPr>
          <a:xfrm rot="16200000">
            <a:off x="2555720" y="2715770"/>
            <a:ext cx="792110" cy="1440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95420" y="0"/>
            <a:ext cx="8494500" cy="580200"/>
          </a:xfrm>
          <a:prstGeom prst="rect">
            <a:avLst/>
          </a:prstGeom>
        </p:spPr>
        <p:txBody>
          <a:bodyPr lIns="91425" tIns="91425" rIns="91425" bIns="91425" anchor="ctr" anchorCtr="0">
            <a:noAutofit/>
          </a:bodyPr>
          <a:lstStyle/>
          <a:p>
            <a:pPr lvl="0" rtl="0">
              <a:lnSpc>
                <a:spcPct val="100000"/>
              </a:lnSpc>
              <a:spcBef>
                <a:spcPts val="0"/>
              </a:spcBef>
              <a:buClr>
                <a:schemeClr val="dk1"/>
              </a:buClr>
              <a:buSzPct val="61111"/>
              <a:buFont typeface="Arial"/>
              <a:buNone/>
            </a:pPr>
            <a:r>
              <a:rPr lang="en" sz="1800" b="1" dirty="0">
                <a:solidFill>
                  <a:srgbClr val="FFFFFF"/>
                </a:solidFill>
              </a:rPr>
              <a:t>Invite friends: </a:t>
            </a:r>
            <a:r>
              <a:rPr lang="en" sz="1800" dirty="0">
                <a:solidFill>
                  <a:srgbClr val="FFFFFF"/>
                </a:solidFill>
              </a:rPr>
              <a:t>Create invite for </a:t>
            </a:r>
            <a:r>
              <a:rPr lang="en" sz="1800" dirty="0" smtClean="0">
                <a:solidFill>
                  <a:srgbClr val="FFFFFF"/>
                </a:solidFill>
              </a:rPr>
              <a:t>friends - Send</a:t>
            </a:r>
            <a:endParaRPr lang="en" sz="1800" dirty="0">
              <a:solidFill>
                <a:srgbClr val="FFFFFF"/>
              </a:solidFill>
            </a:endParaRPr>
          </a:p>
        </p:txBody>
      </p:sp>
      <p:sp>
        <p:nvSpPr>
          <p:cNvPr id="15" name="Shape 223"/>
          <p:cNvSpPr txBox="1">
            <a:spLocks noGrp="1"/>
          </p:cNvSpPr>
          <p:nvPr>
            <p:ph type="body" idx="2"/>
          </p:nvPr>
        </p:nvSpPr>
        <p:spPr>
          <a:xfrm>
            <a:off x="3635870" y="664139"/>
            <a:ext cx="1503529" cy="32748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Send invitation</a:t>
            </a:r>
            <a:endParaRPr lang="en" sz="1200" dirty="0">
              <a:solidFill>
                <a:schemeClr val="accent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76111" y="1032731"/>
            <a:ext cx="4671969" cy="34055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508130" y="991619"/>
            <a:ext cx="2926192" cy="3444149"/>
          </a:xfrm>
          <a:prstGeom prst="rect">
            <a:avLst/>
          </a:prstGeom>
        </p:spPr>
      </p:pic>
      <p:sp>
        <p:nvSpPr>
          <p:cNvPr id="12" name="Shape 223"/>
          <p:cNvSpPr txBox="1">
            <a:spLocks noGrp="1"/>
          </p:cNvSpPr>
          <p:nvPr>
            <p:ph type="body" idx="2"/>
          </p:nvPr>
        </p:nvSpPr>
        <p:spPr>
          <a:xfrm>
            <a:off x="5517048" y="664139"/>
            <a:ext cx="1503529" cy="327480"/>
          </a:xfrm>
          <a:prstGeom prst="rect">
            <a:avLst/>
          </a:prstGeom>
        </p:spPr>
        <p:txBody>
          <a:bodyPr lIns="91425" tIns="91425" rIns="91425" bIns="91425" anchor="ctr" anchorCtr="0">
            <a:noAutofit/>
          </a:bodyPr>
          <a:lstStyle/>
          <a:p>
            <a:pPr lvl="0">
              <a:spcBef>
                <a:spcPts val="0"/>
              </a:spcBef>
              <a:buNone/>
            </a:pPr>
            <a:r>
              <a:rPr lang="en" sz="1200" b="1" dirty="0" smtClean="0">
                <a:solidFill>
                  <a:schemeClr val="accent1"/>
                </a:solidFill>
              </a:rPr>
              <a:t>Email confirmation</a:t>
            </a:r>
            <a:endParaRPr lang="en" sz="1200" dirty="0">
              <a:solidFill>
                <a:schemeClr val="accent1"/>
              </a:solidFill>
            </a:endParaRPr>
          </a:p>
        </p:txBody>
      </p:sp>
    </p:spTree>
    <p:extLst>
      <p:ext uri="{BB962C8B-B14F-4D97-AF65-F5344CB8AC3E}">
        <p14:creationId xmlns:p14="http://schemas.microsoft.com/office/powerpoint/2010/main" xmlns="" val="407353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dirty="0">
                <a:solidFill>
                  <a:srgbClr val="FFFFFF"/>
                </a:solidFill>
              </a:rPr>
              <a:t>Invite friends: </a:t>
            </a:r>
            <a:r>
              <a:rPr lang="en" sz="1800" dirty="0">
                <a:solidFill>
                  <a:srgbClr val="FFFFFF"/>
                </a:solidFill>
              </a:rPr>
              <a:t>Create </a:t>
            </a:r>
            <a:r>
              <a:rPr lang="en" sz="1800" dirty="0" smtClean="0">
                <a:solidFill>
                  <a:srgbClr val="FFFFFF"/>
                </a:solidFill>
              </a:rPr>
              <a:t>reservation and send</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0388" y="987530"/>
            <a:ext cx="4396574" cy="31684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689894" y="987530"/>
            <a:ext cx="4346726" cy="3168440"/>
          </a:xfrm>
          <a:prstGeom prst="rect">
            <a:avLst/>
          </a:prstGeom>
        </p:spPr>
      </p:pic>
      <p:sp>
        <p:nvSpPr>
          <p:cNvPr id="10" name="Shape 225"/>
          <p:cNvSpPr/>
          <p:nvPr/>
        </p:nvSpPr>
        <p:spPr>
          <a:xfrm>
            <a:off x="3540719" y="3435871"/>
            <a:ext cx="383191" cy="14402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1" name="Elbow Connector 10"/>
          <p:cNvCxnSpPr>
            <a:stCxn id="10" idx="3"/>
          </p:cNvCxnSpPr>
          <p:nvPr/>
        </p:nvCxnSpPr>
        <p:spPr>
          <a:xfrm flipV="1">
            <a:off x="3923910" y="3507880"/>
            <a:ext cx="3528490" cy="1"/>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Shape 225"/>
          <p:cNvSpPr/>
          <p:nvPr/>
        </p:nvSpPr>
        <p:spPr>
          <a:xfrm>
            <a:off x="7524410" y="915520"/>
            <a:ext cx="1512210" cy="331246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65713" y="831900"/>
            <a:ext cx="3263787" cy="3841501"/>
          </a:xfrm>
          <a:prstGeom prst="rect">
            <a:avLst/>
          </a:prstGeom>
        </p:spPr>
      </p:pic>
      <p:sp>
        <p:nvSpPr>
          <p:cNvPr id="258" name="Shape 258"/>
          <p:cNvSpPr/>
          <p:nvPr/>
        </p:nvSpPr>
        <p:spPr>
          <a:xfrm>
            <a:off x="482600" y="831900"/>
            <a:ext cx="3246900" cy="382170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dirty="0">
                <a:solidFill>
                  <a:srgbClr val="FFFFFF"/>
                </a:solidFill>
              </a:rPr>
              <a:t>Invite friends: </a:t>
            </a:r>
            <a:r>
              <a:rPr lang="en" sz="1800" dirty="0" smtClean="0">
                <a:solidFill>
                  <a:srgbClr val="FFFFFF"/>
                </a:solidFill>
              </a:rPr>
              <a:t>Cancel invite</a:t>
            </a:r>
            <a:endParaRPr lang="en" sz="1800" dirty="0">
              <a:solidFill>
                <a:srgbClr val="FFFFFF"/>
              </a:solidFill>
            </a:endParaRPr>
          </a:p>
        </p:txBody>
      </p:sp>
      <p:sp>
        <p:nvSpPr>
          <p:cNvPr id="261" name="Shape 261"/>
          <p:cNvSpPr txBox="1">
            <a:spLocks noGrp="1"/>
          </p:cNvSpPr>
          <p:nvPr>
            <p:ph type="body" idx="2"/>
          </p:nvPr>
        </p:nvSpPr>
        <p:spPr>
          <a:xfrm>
            <a:off x="5453925" y="2085625"/>
            <a:ext cx="3229500" cy="1203000"/>
          </a:xfrm>
          <a:prstGeom prst="rect">
            <a:avLst/>
          </a:prstGeom>
        </p:spPr>
        <p:txBody>
          <a:bodyPr lIns="91425" tIns="91425" rIns="91425" bIns="91425" anchor="ctr" anchorCtr="0">
            <a:noAutofit/>
          </a:bodyPr>
          <a:lstStyle/>
          <a:p>
            <a:pPr lvl="0"/>
            <a:r>
              <a:rPr lang="en" sz="1200" b="1" dirty="0">
                <a:solidFill>
                  <a:schemeClr val="accent1"/>
                </a:solidFill>
              </a:rPr>
              <a:t>EMAIL NEWSLETTER UI</a:t>
            </a:r>
          </a:p>
          <a:p>
            <a:pPr lvl="0"/>
            <a:r>
              <a:rPr lang="en" sz="1200" dirty="0">
                <a:solidFill>
                  <a:schemeClr val="accent1"/>
                </a:solidFill>
              </a:rPr>
              <a:t>Confirmation email with cancel invitation option</a:t>
            </a:r>
          </a:p>
        </p:txBody>
      </p:sp>
      <p:cxnSp>
        <p:nvCxnSpPr>
          <p:cNvPr id="262" name="Shape 262"/>
          <p:cNvCxnSpPr>
            <a:endCxn id="261" idx="1"/>
          </p:cNvCxnSpPr>
          <p:nvPr/>
        </p:nvCxnSpPr>
        <p:spPr>
          <a:xfrm rot="10800000" flipH="1">
            <a:off x="3746925" y="2687125"/>
            <a:ext cx="17070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extLst>
      <p:ext uri="{BB962C8B-B14F-4D97-AF65-F5344CB8AC3E}">
        <p14:creationId xmlns:p14="http://schemas.microsoft.com/office/powerpoint/2010/main" xmlns="" val="16525761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2601" y="776275"/>
            <a:ext cx="3246900" cy="3821625"/>
          </a:xfrm>
          <a:prstGeom prst="rect">
            <a:avLst/>
          </a:prstGeom>
        </p:spPr>
      </p:pic>
      <p:sp>
        <p:nvSpPr>
          <p:cNvPr id="249" name="Shape 249"/>
          <p:cNvSpPr/>
          <p:nvPr/>
        </p:nvSpPr>
        <p:spPr>
          <a:xfrm>
            <a:off x="482600" y="776275"/>
            <a:ext cx="3246900" cy="3821700"/>
          </a:xfrm>
          <a:prstGeom prst="rect">
            <a:avLst/>
          </a:prstGeom>
          <a:no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a:spLocks noGrp="1"/>
          </p:cNvSpPr>
          <p:nvPr>
            <p:ph type="title"/>
          </p:nvPr>
        </p:nvSpPr>
        <p:spPr>
          <a:xfrm>
            <a:off x="449100" y="0"/>
            <a:ext cx="8494500" cy="580200"/>
          </a:xfrm>
          <a:prstGeom prst="rect">
            <a:avLst/>
          </a:prstGeom>
        </p:spPr>
        <p:txBody>
          <a:bodyPr lIns="91425" tIns="91425" rIns="91425" bIns="91425" anchor="ctr" anchorCtr="0">
            <a:noAutofit/>
          </a:bodyPr>
          <a:lstStyle/>
          <a:p>
            <a:pPr lvl="0" rtl="0">
              <a:lnSpc>
                <a:spcPct val="100000"/>
              </a:lnSpc>
              <a:spcBef>
                <a:spcPts val="0"/>
              </a:spcBef>
              <a:buNone/>
            </a:pPr>
            <a:r>
              <a:rPr lang="en" sz="1800" b="1">
                <a:solidFill>
                  <a:srgbClr val="FFFFFF"/>
                </a:solidFill>
              </a:rPr>
              <a:t>Invite friends: </a:t>
            </a:r>
            <a:r>
              <a:rPr lang="en" sz="1800">
                <a:solidFill>
                  <a:srgbClr val="FFFFFF"/>
                </a:solidFill>
              </a:rPr>
              <a:t>Handle invite</a:t>
            </a:r>
          </a:p>
        </p:txBody>
      </p:sp>
      <p:sp>
        <p:nvSpPr>
          <p:cNvPr id="252" name="Shape 252"/>
          <p:cNvSpPr txBox="1">
            <a:spLocks noGrp="1"/>
          </p:cNvSpPr>
          <p:nvPr>
            <p:ph type="body" idx="2"/>
          </p:nvPr>
        </p:nvSpPr>
        <p:spPr>
          <a:xfrm>
            <a:off x="5453925" y="2085625"/>
            <a:ext cx="3229500" cy="1203000"/>
          </a:xfrm>
          <a:prstGeom prst="rect">
            <a:avLst/>
          </a:prstGeom>
        </p:spPr>
        <p:txBody>
          <a:bodyPr lIns="91425" tIns="91425" rIns="91425" bIns="91425" anchor="ctr" anchorCtr="0">
            <a:noAutofit/>
          </a:bodyPr>
          <a:lstStyle/>
          <a:p>
            <a:pPr lvl="0">
              <a:spcBef>
                <a:spcPts val="0"/>
              </a:spcBef>
              <a:buNone/>
            </a:pPr>
            <a:r>
              <a:rPr lang="en" sz="1200" b="1">
                <a:solidFill>
                  <a:schemeClr val="accent1"/>
                </a:solidFill>
              </a:rPr>
              <a:t>EMAIL NEWSLETTER UI</a:t>
            </a:r>
          </a:p>
          <a:p>
            <a:pPr lvl="0" rtl="0">
              <a:spcBef>
                <a:spcPts val="0"/>
              </a:spcBef>
              <a:buNone/>
            </a:pPr>
            <a:r>
              <a:rPr lang="en" sz="1200">
                <a:solidFill>
                  <a:schemeClr val="accent1"/>
                </a:solidFill>
              </a:rPr>
              <a:t>Email invitation</a:t>
            </a:r>
          </a:p>
        </p:txBody>
      </p:sp>
      <p:cxnSp>
        <p:nvCxnSpPr>
          <p:cNvPr id="253" name="Shape 253"/>
          <p:cNvCxnSpPr>
            <a:endCxn id="252" idx="1"/>
          </p:cNvCxnSpPr>
          <p:nvPr/>
        </p:nvCxnSpPr>
        <p:spPr>
          <a:xfrm rot="10800000" flipH="1">
            <a:off x="3746925" y="2687125"/>
            <a:ext cx="1707000" cy="3300"/>
          </a:xfrm>
          <a:prstGeom prst="bentConnector3">
            <a:avLst>
              <a:gd name="adj1" fmla="val 50000"/>
            </a:avLst>
          </a:prstGeom>
          <a:noFill/>
          <a:ln w="19050" cap="flat" cmpd="sng">
            <a:solidFill>
              <a:srgbClr val="E69138"/>
            </a:solidFill>
            <a:prstDash val="solid"/>
            <a:round/>
            <a:headEnd type="oval" w="lg" len="lg"/>
            <a:tailEnd type="triangle" w="lg" len="lg"/>
          </a:ln>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Words>
  <Application>Microsoft Office PowerPoint</Application>
  <PresentationFormat>On-screen Show (16:9)</PresentationFormat>
  <Paragraphs>55</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Economica</vt:lpstr>
      <vt:lpstr>simple-light-2</vt:lpstr>
      <vt:lpstr>Wireframes  high fidelity</vt:lpstr>
      <vt:lpstr>Index</vt:lpstr>
      <vt:lpstr>Invite friends</vt:lpstr>
      <vt:lpstr>Invite friends: Create invite for friends</vt:lpstr>
      <vt:lpstr>Invite friends: Create invite for friends</vt:lpstr>
      <vt:lpstr>Invite friends: Create invite for friends - Send</vt:lpstr>
      <vt:lpstr>Invite friends: Create reservation and send</vt:lpstr>
      <vt:lpstr>Invite friends: Cancel invite</vt:lpstr>
      <vt:lpstr>Invite friends: Handle invite</vt:lpstr>
      <vt:lpstr>Invite friends: Revoke accepted invite</vt:lpstr>
      <vt:lpstr>Digital menu</vt:lpstr>
      <vt:lpstr>Digital menu: Filter menu</vt:lpstr>
      <vt:lpstr>Digital menu: Define order</vt:lpstr>
      <vt:lpstr>Digital menu: Order the order</vt:lpstr>
      <vt:lpstr>Digital menu: Order the order - precondition for ordering</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Wireframes  low fidelity</dc:title>
  <dc:creator>Bartelheimer, Jens</dc:creator>
  <cp:lastModifiedBy>Jens Bartelheimer</cp:lastModifiedBy>
  <cp:revision>16</cp:revision>
  <dcterms:modified xsi:type="dcterms:W3CDTF">2017-03-30T07:51:52Z</dcterms:modified>
</cp:coreProperties>
</file>